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40"/>
  </p:notesMasterIdLst>
  <p:sldIdLst>
    <p:sldId id="256" r:id="rId2"/>
    <p:sldId id="556" r:id="rId3"/>
    <p:sldId id="591" r:id="rId4"/>
    <p:sldId id="558" r:id="rId5"/>
    <p:sldId id="559" r:id="rId6"/>
    <p:sldId id="560" r:id="rId7"/>
    <p:sldId id="561" r:id="rId8"/>
    <p:sldId id="587" r:id="rId9"/>
    <p:sldId id="563" r:id="rId10"/>
    <p:sldId id="592" r:id="rId11"/>
    <p:sldId id="593" r:id="rId12"/>
    <p:sldId id="594" r:id="rId13"/>
    <p:sldId id="565" r:id="rId14"/>
    <p:sldId id="589" r:id="rId15"/>
    <p:sldId id="590" r:id="rId16"/>
    <p:sldId id="566" r:id="rId17"/>
    <p:sldId id="568" r:id="rId18"/>
    <p:sldId id="569" r:id="rId19"/>
    <p:sldId id="572" r:id="rId20"/>
    <p:sldId id="573" r:id="rId21"/>
    <p:sldId id="574" r:id="rId22"/>
    <p:sldId id="575" r:id="rId23"/>
    <p:sldId id="576" r:id="rId24"/>
    <p:sldId id="577" r:id="rId25"/>
    <p:sldId id="578" r:id="rId26"/>
    <p:sldId id="579" r:id="rId27"/>
    <p:sldId id="580" r:id="rId28"/>
    <p:sldId id="581" r:id="rId29"/>
    <p:sldId id="582" r:id="rId30"/>
    <p:sldId id="557" r:id="rId31"/>
    <p:sldId id="257" r:id="rId32"/>
    <p:sldId id="583" r:id="rId33"/>
    <p:sldId id="584" r:id="rId34"/>
    <p:sldId id="585" r:id="rId35"/>
    <p:sldId id="586" r:id="rId36"/>
    <p:sldId id="562" r:id="rId37"/>
    <p:sldId id="564" r:id="rId38"/>
    <p:sldId id="567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8715"/>
    <a:srgbClr val="FF8F00"/>
    <a:srgbClr val="F88B1E"/>
    <a:srgbClr val="DA5A30"/>
    <a:srgbClr val="0061FF"/>
    <a:srgbClr val="0063FB"/>
    <a:srgbClr val="FE7835"/>
    <a:srgbClr val="FF7F28"/>
    <a:srgbClr val="F2351F"/>
    <a:srgbClr val="FE7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91" autoAdjust="0"/>
    <p:restoredTop sz="94356" autoAdjust="0"/>
  </p:normalViewPr>
  <p:slideViewPr>
    <p:cSldViewPr snapToGrid="0">
      <p:cViewPr varScale="1">
        <p:scale>
          <a:sx n="66" d="100"/>
          <a:sy n="66" d="100"/>
        </p:scale>
        <p:origin x="168" y="728"/>
      </p:cViewPr>
      <p:guideLst/>
    </p:cSldViewPr>
  </p:slideViewPr>
  <p:outlineViewPr>
    <p:cViewPr>
      <p:scale>
        <a:sx n="33" d="100"/>
        <a:sy n="33" d="100"/>
      </p:scale>
      <p:origin x="0" y="-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566747-825C-A840-869D-29713667F408}" type="datetimeFigureOut">
              <a:rPr lang="en-US" smtClean="0"/>
              <a:t>12/1/19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B6A63-C894-C740-8C95-E29D0DCBA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980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Graphs are present in many of these applications.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B6A63-C894-C740-8C95-E29D0DCBAD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16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B6A63-C894-C740-8C95-E29D0DCBADF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439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B6A63-C894-C740-8C95-E29D0DCBADF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59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B6A63-C894-C740-8C95-E29D0DCBADF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972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B6A63-C894-C740-8C95-E29D0DCBADF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40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Message:</a:t>
            </a:r>
            <a:r>
              <a:rPr lang="en-US" baseline="0" dirty="0"/>
              <a:t> tensor computed from source node/ destination node/ edge features</a:t>
            </a:r>
          </a:p>
          <a:p>
            <a:r>
              <a:rPr lang="en-US" baseline="0" dirty="0"/>
              <a:t>Reduce: aggregating the messages (and updating the node representation accordingly)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7F61A-7560-DC41-B24F-3C99A811EBB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61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7F61A-7560-DC41-B24F-3C99A811EBB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905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7F61A-7560-DC41-B24F-3C99A811EBB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261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6599B-10B1-3C4B-AD6B-550500D8FCF9}" type="datetimeFigureOut">
              <a:rPr lang="en-US" smtClean="0"/>
              <a:t>12/1/19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07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E8A56-D0D1-7C48-B1EE-77C441BB11E2}" type="datetimeFigureOut">
              <a:rPr lang="en-US" smtClean="0"/>
              <a:t>12/1/19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772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E8A56-D0D1-7C48-B1EE-77C441BB11E2}" type="datetimeFigureOut">
              <a:rPr lang="en-US" smtClean="0"/>
              <a:t>12/1/19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732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4862860D-8AAA-49BD-92F7-A6D0A3D9F4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04" y="6069726"/>
            <a:ext cx="662616" cy="40007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076E7F4-8793-4717-9397-F7246EABC0E2}"/>
              </a:ext>
            </a:extLst>
          </p:cNvPr>
          <p:cNvSpPr txBox="1"/>
          <p:nvPr userDrawn="1"/>
        </p:nvSpPr>
        <p:spPr>
          <a:xfrm>
            <a:off x="721404" y="346841"/>
            <a:ext cx="21162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spc="300" dirty="0">
                <a:solidFill>
                  <a:schemeClr val="bg1"/>
                </a:solidFill>
                <a:latin typeface="Amazon Ember Medium" panose="020B0603020204030204" pitchFamily="34" charset="0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3200" spc="300" dirty="0">
                <a:solidFill>
                  <a:schemeClr val="bg1"/>
                </a:solidFill>
              </a:rPr>
              <a:t> </a:t>
            </a:r>
            <a:r>
              <a:rPr lang="en-US" altLang="zh-CN" sz="3200" spc="3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3200" spc="300" dirty="0">
              <a:solidFill>
                <a:schemeClr val="bg1"/>
              </a:solidFill>
              <a:latin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6A4F5B49-A962-4CCB-AB14-9B1C31EA8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404" y="1977291"/>
            <a:ext cx="8570913" cy="2035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br>
              <a:rPr lang="en-US" altLang="zh-CN" dirty="0"/>
            </a:br>
            <a:r>
              <a:rPr lang="en-US" altLang="zh-CN" dirty="0"/>
              <a:t>Secondary Line Here</a:t>
            </a:r>
            <a:endParaRPr lang="zh-CN" altLang="en-US" dirty="0"/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0A9453C4-5814-4DDF-8680-7119FC0396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404" y="4292355"/>
            <a:ext cx="2806246" cy="40005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Presenter Name</a:t>
            </a:r>
          </a:p>
        </p:txBody>
      </p: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3F62BEF5-F7F1-48A9-B7A1-C4BE66C1D8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725" y="4778252"/>
            <a:ext cx="5375275" cy="45878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Company Name/ Extra Info Amazon Web </a:t>
            </a:r>
            <a:r>
              <a:rPr lang="en-US" altLang="zh-CN" sz="2000" dirty="0"/>
              <a:t>Service</a:t>
            </a:r>
          </a:p>
          <a:p>
            <a:pPr lvl="0"/>
            <a:endParaRPr lang="zh-CN" altLang="en-US" dirty="0"/>
          </a:p>
        </p:txBody>
      </p: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3DAE0236-C4CF-4149-87C0-4914E0B510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725" y="876543"/>
            <a:ext cx="2808288" cy="3349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spc="30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altLang="zh-CN" dirty="0"/>
              <a:t>CITY NAME</a:t>
            </a:r>
            <a:endParaRPr lang="zh-CN" altLang="en-US" dirty="0"/>
          </a:p>
        </p:txBody>
      </p:sp>
      <p:sp>
        <p:nvSpPr>
          <p:cNvPr id="42" name="文本占位符 41">
            <a:extLst>
              <a:ext uri="{FF2B5EF4-FFF2-40B4-BE49-F238E27FC236}">
                <a16:creationId xmlns:a16="http://schemas.microsoft.com/office/drawing/2014/main" id="{391E6470-EC38-4DCF-868B-A3CD1A50C2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5400000">
            <a:off x="10018246" y="1189254"/>
            <a:ext cx="2294760" cy="6099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altLang="zh-CN" dirty="0"/>
              <a:t>03.25.19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1416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Bullet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53AD7-EE49-44D5-8C2B-8E53CFEA8AC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D3A12C-0043-4CD5-847F-7EA06B8296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6" y="-31972"/>
            <a:ext cx="12200424" cy="576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119B9D0-F983-4F34-8B64-4E224FD905C2}"/>
              </a:ext>
            </a:extLst>
          </p:cNvPr>
          <p:cNvSpPr txBox="1"/>
          <p:nvPr userDrawn="1"/>
        </p:nvSpPr>
        <p:spPr>
          <a:xfrm>
            <a:off x="10360047" y="18812"/>
            <a:ext cx="1704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 Medium" panose="020B0603020204030204" pitchFamily="34" charset="0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33503E9-8844-4DE0-A002-55E46CA78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tx1"/>
                </a:solidFill>
                <a:latin typeface="Amazon Ember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文本占位符 21">
            <a:extLst>
              <a:ext uri="{FF2B5EF4-FFF2-40B4-BE49-F238E27FC236}">
                <a16:creationId xmlns:a16="http://schemas.microsoft.com/office/drawing/2014/main" id="{25B46D0E-BFE0-4D82-AF26-DB6E1B136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790146"/>
            <a:ext cx="8570913" cy="999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0">
                <a:solidFill>
                  <a:schemeClr val="tx1"/>
                </a:solidFill>
                <a:latin typeface="Amazon Ember"/>
                <a:cs typeface="Amazon Ember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27861BF8-6A3B-422C-BD28-49794DBCF614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4192289" y="6721783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72913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64A52B2-BD05-4DA9-82FF-9AA17CBD27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52" t="24951" r="22112" b="28609"/>
          <a:stretch/>
        </p:blipFill>
        <p:spPr>
          <a:xfrm>
            <a:off x="7917992" y="0"/>
            <a:ext cx="4274007" cy="536841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C40D932-4448-405D-A547-A6DF561FD0A8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6C91364-0FA5-470F-BF7E-4C858CB329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文本占位符 21">
            <a:extLst>
              <a:ext uri="{FF2B5EF4-FFF2-40B4-BE49-F238E27FC236}">
                <a16:creationId xmlns:a16="http://schemas.microsoft.com/office/drawing/2014/main" id="{E4B95144-7465-4338-A074-9157FCBEF6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8280C845-EB2E-4679-910B-A6653079F356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505761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53AD7-EE49-44D5-8C2B-8E53CFEA8AC9}"/>
              </a:ext>
            </a:extLst>
          </p:cNvPr>
          <p:cNvSpPr/>
          <p:nvPr userDrawn="1"/>
        </p:nvSpPr>
        <p:spPr>
          <a:xfrm>
            <a:off x="0" y="-2473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D3A12C-0043-4CD5-847F-7EA06B8296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730"/>
            <a:ext cx="12192000" cy="5536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119B9D0-F983-4F34-8B64-4E224FD905C2}"/>
              </a:ext>
            </a:extLst>
          </p:cNvPr>
          <p:cNvSpPr txBox="1"/>
          <p:nvPr userDrawn="1"/>
        </p:nvSpPr>
        <p:spPr>
          <a:xfrm>
            <a:off x="10360047" y="18812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579198F-1931-4EB7-B86D-0B60BC9E269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1033" y="2761589"/>
            <a:ext cx="4462223" cy="201941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508092" indent="-508092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1pPr>
            <a:lvl2pPr marL="878791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2pPr>
            <a:lvl3pPr marL="1193669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3pPr>
            <a:lvl4pPr marL="1440802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4pPr>
            <a:lvl5pPr marL="1755680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5785BEA-E098-4D25-A047-30627CADD67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567711" y="2761589"/>
            <a:ext cx="5032105" cy="201941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508092" indent="-508092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1pPr>
            <a:lvl2pPr marL="878791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2pPr>
            <a:lvl3pPr marL="1193669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3pPr>
            <a:lvl4pPr marL="1440802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4pPr>
            <a:lvl5pPr marL="1755680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EB7F273A-BB6B-4928-83A0-D450FEAC00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033" y="80610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D37883DC-DF03-428E-A9CB-69805FE90C56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78943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D32EEB50-DC6E-4D48-B214-839553A08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7" r="10469" b="2356"/>
          <a:stretch/>
        </p:blipFill>
        <p:spPr>
          <a:xfrm>
            <a:off x="0" y="-16625"/>
            <a:ext cx="12288000" cy="6912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598BCAA-DBB4-4142-83CA-1196C98AF2C6}"/>
              </a:ext>
            </a:extLst>
          </p:cNvPr>
          <p:cNvSpPr/>
          <p:nvPr userDrawn="1"/>
        </p:nvSpPr>
        <p:spPr>
          <a:xfrm rot="8100000">
            <a:off x="1011835" y="-2413053"/>
            <a:ext cx="4807294" cy="4853146"/>
          </a:xfrm>
          <a:custGeom>
            <a:avLst/>
            <a:gdLst>
              <a:gd name="connsiteX0" fmla="*/ 0 w 7625298"/>
              <a:gd name="connsiteY0" fmla="*/ 0 h 4853146"/>
              <a:gd name="connsiteX1" fmla="*/ 7625298 w 7625298"/>
              <a:gd name="connsiteY1" fmla="*/ 0 h 4853146"/>
              <a:gd name="connsiteX2" fmla="*/ 7625298 w 7625298"/>
              <a:gd name="connsiteY2" fmla="*/ 4853146 h 4853146"/>
              <a:gd name="connsiteX3" fmla="*/ 0 w 7625298"/>
              <a:gd name="connsiteY3" fmla="*/ 4853146 h 4853146"/>
              <a:gd name="connsiteX4" fmla="*/ 0 w 7625298"/>
              <a:gd name="connsiteY4" fmla="*/ 0 h 4853146"/>
              <a:gd name="connsiteX0" fmla="*/ 0 w 7625298"/>
              <a:gd name="connsiteY0" fmla="*/ 0 h 4853146"/>
              <a:gd name="connsiteX1" fmla="*/ 7625298 w 7625298"/>
              <a:gd name="connsiteY1" fmla="*/ 0 h 4853146"/>
              <a:gd name="connsiteX2" fmla="*/ 7625298 w 7625298"/>
              <a:gd name="connsiteY2" fmla="*/ 4853146 h 4853146"/>
              <a:gd name="connsiteX3" fmla="*/ 3933352 w 7625298"/>
              <a:gd name="connsiteY3" fmla="*/ 1135320 h 4853146"/>
              <a:gd name="connsiteX4" fmla="*/ 0 w 7625298"/>
              <a:gd name="connsiteY4" fmla="*/ 0 h 4853146"/>
              <a:gd name="connsiteX0" fmla="*/ 0 w 4877340"/>
              <a:gd name="connsiteY0" fmla="*/ 26941 h 4853146"/>
              <a:gd name="connsiteX1" fmla="*/ 4877340 w 4877340"/>
              <a:gd name="connsiteY1" fmla="*/ 0 h 4853146"/>
              <a:gd name="connsiteX2" fmla="*/ 4877340 w 4877340"/>
              <a:gd name="connsiteY2" fmla="*/ 4853146 h 4853146"/>
              <a:gd name="connsiteX3" fmla="*/ 1185394 w 4877340"/>
              <a:gd name="connsiteY3" fmla="*/ 1135320 h 4853146"/>
              <a:gd name="connsiteX4" fmla="*/ 0 w 4877340"/>
              <a:gd name="connsiteY4" fmla="*/ 26941 h 4853146"/>
              <a:gd name="connsiteX0" fmla="*/ 0 w 4807294"/>
              <a:gd name="connsiteY0" fmla="*/ 43106 h 4853146"/>
              <a:gd name="connsiteX1" fmla="*/ 4807294 w 4807294"/>
              <a:gd name="connsiteY1" fmla="*/ 0 h 4853146"/>
              <a:gd name="connsiteX2" fmla="*/ 4807294 w 4807294"/>
              <a:gd name="connsiteY2" fmla="*/ 4853146 h 4853146"/>
              <a:gd name="connsiteX3" fmla="*/ 1115348 w 4807294"/>
              <a:gd name="connsiteY3" fmla="*/ 1135320 h 4853146"/>
              <a:gd name="connsiteX4" fmla="*/ 0 w 4807294"/>
              <a:gd name="connsiteY4" fmla="*/ 43106 h 4853146"/>
              <a:gd name="connsiteX0" fmla="*/ 0 w 4807294"/>
              <a:gd name="connsiteY0" fmla="*/ 43106 h 4853146"/>
              <a:gd name="connsiteX1" fmla="*/ 4807294 w 4807294"/>
              <a:gd name="connsiteY1" fmla="*/ 0 h 4853146"/>
              <a:gd name="connsiteX2" fmla="*/ 4807294 w 4807294"/>
              <a:gd name="connsiteY2" fmla="*/ 4853146 h 4853146"/>
              <a:gd name="connsiteX3" fmla="*/ 1115348 w 4807294"/>
              <a:gd name="connsiteY3" fmla="*/ 1167649 h 4853146"/>
              <a:gd name="connsiteX4" fmla="*/ 0 w 4807294"/>
              <a:gd name="connsiteY4" fmla="*/ 43106 h 485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7294" h="4853146">
                <a:moveTo>
                  <a:pt x="0" y="43106"/>
                </a:moveTo>
                <a:lnTo>
                  <a:pt x="4807294" y="0"/>
                </a:lnTo>
                <a:lnTo>
                  <a:pt x="4807294" y="4853146"/>
                </a:lnTo>
                <a:lnTo>
                  <a:pt x="1115348" y="1167649"/>
                </a:lnTo>
                <a:lnTo>
                  <a:pt x="0" y="43106"/>
                </a:ln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F1321F"/>
              </a:gs>
              <a:gs pos="100000">
                <a:srgbClr val="0060DD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B074127-7B54-4759-8D40-ED1E8C212A04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6058F7B-9262-418B-8CD7-58AA2388869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文本占位符 21">
            <a:extLst>
              <a:ext uri="{FF2B5EF4-FFF2-40B4-BE49-F238E27FC236}">
                <a16:creationId xmlns:a16="http://schemas.microsoft.com/office/drawing/2014/main" id="{C4C2CCA3-B38D-4179-BE6E-02A8B1420C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A013D579-F446-4F8B-9F78-D7D4AFD2EED9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472751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hree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4EFE663B-4EFA-409E-9B0E-66AC956D2C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1" b="14522"/>
          <a:stretch/>
        </p:blipFill>
        <p:spPr>
          <a:xfrm>
            <a:off x="0" y="-15239"/>
            <a:ext cx="12192000" cy="687324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40C6BF2-D60D-4F18-B6A9-C054A5B11876}"/>
              </a:ext>
            </a:extLst>
          </p:cNvPr>
          <p:cNvSpPr/>
          <p:nvPr userDrawn="1"/>
        </p:nvSpPr>
        <p:spPr>
          <a:xfrm rot="18900000">
            <a:off x="7626991" y="4599058"/>
            <a:ext cx="4796517" cy="3676884"/>
          </a:xfrm>
          <a:custGeom>
            <a:avLst/>
            <a:gdLst>
              <a:gd name="connsiteX0" fmla="*/ 0 w 7625298"/>
              <a:gd name="connsiteY0" fmla="*/ 0 h 8095170"/>
              <a:gd name="connsiteX1" fmla="*/ 7625298 w 7625298"/>
              <a:gd name="connsiteY1" fmla="*/ 0 h 8095170"/>
              <a:gd name="connsiteX2" fmla="*/ 7625298 w 7625298"/>
              <a:gd name="connsiteY2" fmla="*/ 8095170 h 8095170"/>
              <a:gd name="connsiteX3" fmla="*/ 0 w 7625298"/>
              <a:gd name="connsiteY3" fmla="*/ 8095170 h 8095170"/>
              <a:gd name="connsiteX4" fmla="*/ 0 w 7625298"/>
              <a:gd name="connsiteY4" fmla="*/ 0 h 8095170"/>
              <a:gd name="connsiteX0" fmla="*/ 2828781 w 7625298"/>
              <a:gd name="connsiteY0" fmla="*/ 26941 h 8095170"/>
              <a:gd name="connsiteX1" fmla="*/ 7625298 w 7625298"/>
              <a:gd name="connsiteY1" fmla="*/ 0 h 8095170"/>
              <a:gd name="connsiteX2" fmla="*/ 7625298 w 7625298"/>
              <a:gd name="connsiteY2" fmla="*/ 8095170 h 8095170"/>
              <a:gd name="connsiteX3" fmla="*/ 0 w 7625298"/>
              <a:gd name="connsiteY3" fmla="*/ 8095170 h 8095170"/>
              <a:gd name="connsiteX4" fmla="*/ 2828781 w 7625298"/>
              <a:gd name="connsiteY4" fmla="*/ 26941 h 8095170"/>
              <a:gd name="connsiteX0" fmla="*/ 0 w 4796517"/>
              <a:gd name="connsiteY0" fmla="*/ 26941 h 8095170"/>
              <a:gd name="connsiteX1" fmla="*/ 4796517 w 4796517"/>
              <a:gd name="connsiteY1" fmla="*/ 0 h 8095170"/>
              <a:gd name="connsiteX2" fmla="*/ 4796517 w 4796517"/>
              <a:gd name="connsiteY2" fmla="*/ 8095170 h 8095170"/>
              <a:gd name="connsiteX3" fmla="*/ 2532433 w 4796517"/>
              <a:gd name="connsiteY3" fmla="*/ 2572312 h 8095170"/>
              <a:gd name="connsiteX4" fmla="*/ 0 w 4796517"/>
              <a:gd name="connsiteY4" fmla="*/ 26941 h 8095170"/>
              <a:gd name="connsiteX0" fmla="*/ 0 w 4796517"/>
              <a:gd name="connsiteY0" fmla="*/ 26941 h 2572312"/>
              <a:gd name="connsiteX1" fmla="*/ 4796517 w 4796517"/>
              <a:gd name="connsiteY1" fmla="*/ 0 h 2572312"/>
              <a:gd name="connsiteX2" fmla="*/ 4796517 w 4796517"/>
              <a:gd name="connsiteY2" fmla="*/ 2518431 h 2572312"/>
              <a:gd name="connsiteX3" fmla="*/ 2532433 w 4796517"/>
              <a:gd name="connsiteY3" fmla="*/ 2572312 h 2572312"/>
              <a:gd name="connsiteX4" fmla="*/ 0 w 4796517"/>
              <a:gd name="connsiteY4" fmla="*/ 26941 h 2572312"/>
              <a:gd name="connsiteX0" fmla="*/ 0 w 4796517"/>
              <a:gd name="connsiteY0" fmla="*/ 26941 h 3676884"/>
              <a:gd name="connsiteX1" fmla="*/ 4796517 w 4796517"/>
              <a:gd name="connsiteY1" fmla="*/ 0 h 3676884"/>
              <a:gd name="connsiteX2" fmla="*/ 4796517 w 4796517"/>
              <a:gd name="connsiteY2" fmla="*/ 2518431 h 3676884"/>
              <a:gd name="connsiteX3" fmla="*/ 3637005 w 4796517"/>
              <a:gd name="connsiteY3" fmla="*/ 3676884 h 3676884"/>
              <a:gd name="connsiteX4" fmla="*/ 0 w 4796517"/>
              <a:gd name="connsiteY4" fmla="*/ 26941 h 3676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6517" h="3676884">
                <a:moveTo>
                  <a:pt x="0" y="26941"/>
                </a:moveTo>
                <a:lnTo>
                  <a:pt x="4796517" y="0"/>
                </a:lnTo>
                <a:lnTo>
                  <a:pt x="4796517" y="2518431"/>
                </a:lnTo>
                <a:lnTo>
                  <a:pt x="3637005" y="3676884"/>
                </a:lnTo>
                <a:lnTo>
                  <a:pt x="0" y="26941"/>
                </a:lnTo>
                <a:close/>
              </a:path>
            </a:pathLst>
          </a:custGeom>
          <a:gradFill>
            <a:gsLst>
              <a:gs pos="0">
                <a:srgbClr val="FD791C"/>
              </a:gs>
              <a:gs pos="100000">
                <a:srgbClr val="145DB8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99B3C78-A079-4913-98B8-66860DFB8E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757083" y="3678668"/>
            <a:ext cx="7472516" cy="1274873"/>
          </a:xfrm>
          <a:prstGeom prst="rect">
            <a:avLst/>
          </a:prstGeo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1800" b="0" kern="1200" spc="0" baseline="0" dirty="0">
                <a:solidFill>
                  <a:schemeClr val="bg1"/>
                </a:solidFill>
                <a:latin typeface="Amazon Ember" panose="020B0603020204020204"/>
                <a:ea typeface="Amazon Ember" panose="020B0603020204020204"/>
                <a:cs typeface="Amazon Ember" panose="020B0603020204020204"/>
              </a:defRPr>
            </a:lvl1pPr>
          </a:lstStyle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F5BA43-7536-44A9-B843-F42A031B24FB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7" name="文本占位符 21">
            <a:extLst>
              <a:ext uri="{FF2B5EF4-FFF2-40B4-BE49-F238E27FC236}">
                <a16:creationId xmlns:a16="http://schemas.microsoft.com/office/drawing/2014/main" id="{6D088F3A-0E38-4E1E-BFDE-34EFC5AC5C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083" y="579333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97757CE-93F5-4286-9DD3-DEC53AE3951B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35990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FA7FB602-CE4C-4507-B954-1EFD2BDED4AF}"/>
              </a:ext>
            </a:extLst>
          </p:cNvPr>
          <p:cNvSpPr/>
          <p:nvPr userDrawn="1"/>
        </p:nvSpPr>
        <p:spPr>
          <a:xfrm>
            <a:off x="9822425" y="33799"/>
            <a:ext cx="2389239" cy="6843251"/>
          </a:xfrm>
          <a:custGeom>
            <a:avLst/>
            <a:gdLst>
              <a:gd name="connsiteX0" fmla="*/ 0 w 5043949"/>
              <a:gd name="connsiteY0" fmla="*/ 7580671 h 7580671"/>
              <a:gd name="connsiteX1" fmla="*/ 2521975 w 5043949"/>
              <a:gd name="connsiteY1" fmla="*/ 0 h 7580671"/>
              <a:gd name="connsiteX2" fmla="*/ 5043949 w 5043949"/>
              <a:gd name="connsiteY2" fmla="*/ 7580671 h 7580671"/>
              <a:gd name="connsiteX3" fmla="*/ 0 w 5043949"/>
              <a:gd name="connsiteY3" fmla="*/ 7580671 h 7580671"/>
              <a:gd name="connsiteX0" fmla="*/ 0 w 5043949"/>
              <a:gd name="connsiteY0" fmla="*/ 6902245 h 6902245"/>
              <a:gd name="connsiteX1" fmla="*/ 2639962 w 5043949"/>
              <a:gd name="connsiteY1" fmla="*/ 0 h 6902245"/>
              <a:gd name="connsiteX2" fmla="*/ 5043949 w 5043949"/>
              <a:gd name="connsiteY2" fmla="*/ 6902245 h 6902245"/>
              <a:gd name="connsiteX3" fmla="*/ 0 w 5043949"/>
              <a:gd name="connsiteY3" fmla="*/ 6902245 h 6902245"/>
              <a:gd name="connsiteX0" fmla="*/ 0 w 5043949"/>
              <a:gd name="connsiteY0" fmla="*/ 6843251 h 6843251"/>
              <a:gd name="connsiteX1" fmla="*/ 2374491 w 5043949"/>
              <a:gd name="connsiteY1" fmla="*/ 0 h 6843251"/>
              <a:gd name="connsiteX2" fmla="*/ 5043949 w 5043949"/>
              <a:gd name="connsiteY2" fmla="*/ 6843251 h 6843251"/>
              <a:gd name="connsiteX3" fmla="*/ 0 w 5043949"/>
              <a:gd name="connsiteY3" fmla="*/ 6843251 h 6843251"/>
              <a:gd name="connsiteX0" fmla="*/ 0 w 2536723"/>
              <a:gd name="connsiteY0" fmla="*/ 6843251 h 6843251"/>
              <a:gd name="connsiteX1" fmla="*/ 2374491 w 2536723"/>
              <a:gd name="connsiteY1" fmla="*/ 0 h 6843251"/>
              <a:gd name="connsiteX2" fmla="*/ 2536723 w 2536723"/>
              <a:gd name="connsiteY2" fmla="*/ 6813754 h 6843251"/>
              <a:gd name="connsiteX3" fmla="*/ 0 w 2536723"/>
              <a:gd name="connsiteY3" fmla="*/ 6843251 h 6843251"/>
              <a:gd name="connsiteX0" fmla="*/ 0 w 2374491"/>
              <a:gd name="connsiteY0" fmla="*/ 6843251 h 6843251"/>
              <a:gd name="connsiteX1" fmla="*/ 2374491 w 2374491"/>
              <a:gd name="connsiteY1" fmla="*/ 0 h 6843251"/>
              <a:gd name="connsiteX2" fmla="*/ 2271252 w 2374491"/>
              <a:gd name="connsiteY2" fmla="*/ 6813754 h 6843251"/>
              <a:gd name="connsiteX3" fmla="*/ 0 w 2374491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754760 h 6843251"/>
              <a:gd name="connsiteX3" fmla="*/ 0 w 2389239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843251 h 6843251"/>
              <a:gd name="connsiteX3" fmla="*/ 0 w 2389239"/>
              <a:gd name="connsiteY3" fmla="*/ 6843251 h 6843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9239" h="6843251">
                <a:moveTo>
                  <a:pt x="0" y="6843251"/>
                </a:moveTo>
                <a:lnTo>
                  <a:pt x="2374491" y="0"/>
                </a:lnTo>
                <a:lnTo>
                  <a:pt x="2389239" y="6843251"/>
                </a:lnTo>
                <a:lnTo>
                  <a:pt x="0" y="6843251"/>
                </a:lnTo>
                <a:close/>
              </a:path>
            </a:pathLst>
          </a:custGeom>
          <a:gradFill>
            <a:gsLst>
              <a:gs pos="62000">
                <a:srgbClr val="F28715"/>
              </a:gs>
              <a:gs pos="1000">
                <a:srgbClr val="FF8F00"/>
              </a:gs>
              <a:gs pos="100000">
                <a:srgbClr val="0061FF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Amazon Ember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BAC7B9C-3CFC-4049-B6E7-B077D68022A7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/>
              <a:cs typeface="Amazon Ember Light" panose="020B0403020204020204" pitchFamily="34" charset="0"/>
            </a:endParaRPr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79D45DB3-ECBA-4FB5-B77C-9C36ABD57E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/>
                <a:cs typeface="Amazon Ember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BFB298-5505-4DB9-A9FA-C00217B93D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375424"/>
            <a:ext cx="4680000" cy="216000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D0AFD2A-06C0-461A-8950-64F6E654876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619831" y="2375424"/>
            <a:ext cx="4680000" cy="216000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18CFBF0A-EA8B-42C3-9461-F4ACFB5A9372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035721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B3491A2-7417-4CDA-8AAD-F0720149A145}"/>
              </a:ext>
            </a:extLst>
          </p:cNvPr>
          <p:cNvSpPr txBox="1"/>
          <p:nvPr userDrawn="1"/>
        </p:nvSpPr>
        <p:spPr>
          <a:xfrm>
            <a:off x="10207647" y="171747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33FB92F-2D0D-4CEB-92DE-DC03D5446A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1" r="20561"/>
          <a:stretch/>
        </p:blipFill>
        <p:spPr>
          <a:xfrm>
            <a:off x="0" y="-7884"/>
            <a:ext cx="12192000" cy="686588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F9C2AE1-2BC0-4859-8A14-0B96F5B485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D011083-6EDC-4E19-B9F1-84F19435CCB7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C988930-416E-4911-9CCF-6912EA777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181E36E1-07A5-44BE-B32E-7168724660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E15C0A45-1CB8-421B-87DE-369608ABDD30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81485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6599B-10B1-3C4B-AD6B-550500D8FCF9}" type="datetimeFigureOut">
              <a:rPr lang="en-US" smtClean="0"/>
              <a:t>12/1/19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0498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2EEF7BA-BB3A-49FC-9229-C06A39824CD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9000">
                <a:srgbClr val="2B6FB1"/>
              </a:gs>
              <a:gs pos="0">
                <a:srgbClr val="EF6422"/>
              </a:gs>
              <a:gs pos="100000">
                <a:srgbClr val="0061EA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F7617A3-ADE0-4BEE-80F4-F073E5DAC0CC}"/>
              </a:ext>
            </a:extLst>
          </p:cNvPr>
          <p:cNvSpPr/>
          <p:nvPr userDrawn="1"/>
        </p:nvSpPr>
        <p:spPr>
          <a:xfrm rot="3177559">
            <a:off x="3434949" y="-153347"/>
            <a:ext cx="7408145" cy="12439362"/>
          </a:xfrm>
          <a:custGeom>
            <a:avLst/>
            <a:gdLst>
              <a:gd name="connsiteX0" fmla="*/ 0 w 9985321"/>
              <a:gd name="connsiteY0" fmla="*/ 0 h 14613396"/>
              <a:gd name="connsiteX1" fmla="*/ 9985321 w 9985321"/>
              <a:gd name="connsiteY1" fmla="*/ 0 h 14613396"/>
              <a:gd name="connsiteX2" fmla="*/ 9985321 w 9985321"/>
              <a:gd name="connsiteY2" fmla="*/ 14613396 h 14613396"/>
              <a:gd name="connsiteX3" fmla="*/ 0 w 9985321"/>
              <a:gd name="connsiteY3" fmla="*/ 14613396 h 14613396"/>
              <a:gd name="connsiteX4" fmla="*/ 0 w 9985321"/>
              <a:gd name="connsiteY4" fmla="*/ 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10015937 w 10015937"/>
              <a:gd name="connsiteY2" fmla="*/ 14613396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4606909 w 10015937"/>
              <a:gd name="connsiteY2" fmla="*/ 9099419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63964 w 10015937"/>
              <a:gd name="connsiteY2" fmla="*/ 8781271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41014 w 10015937"/>
              <a:gd name="connsiteY2" fmla="*/ 8811682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41014 w 10015937"/>
              <a:gd name="connsiteY2" fmla="*/ 8811682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23682"/>
              <a:gd name="connsiteY0" fmla="*/ 2644037 h 14655283"/>
              <a:gd name="connsiteX1" fmla="*/ 10023682 w 10023682"/>
              <a:gd name="connsiteY1" fmla="*/ 0 h 14655283"/>
              <a:gd name="connsiteX2" fmla="*/ 3941014 w 10023682"/>
              <a:gd name="connsiteY2" fmla="*/ 8853569 h 14655283"/>
              <a:gd name="connsiteX3" fmla="*/ 30616 w 10023682"/>
              <a:gd name="connsiteY3" fmla="*/ 14655283 h 14655283"/>
              <a:gd name="connsiteX4" fmla="*/ 0 w 10023682"/>
              <a:gd name="connsiteY4" fmla="*/ 2644037 h 14655283"/>
              <a:gd name="connsiteX0" fmla="*/ 0 w 10023682"/>
              <a:gd name="connsiteY0" fmla="*/ 2644037 h 14655283"/>
              <a:gd name="connsiteX1" fmla="*/ 10023682 w 10023682"/>
              <a:gd name="connsiteY1" fmla="*/ 0 h 14655283"/>
              <a:gd name="connsiteX2" fmla="*/ 3941014 w 10023682"/>
              <a:gd name="connsiteY2" fmla="*/ 8853569 h 14655283"/>
              <a:gd name="connsiteX3" fmla="*/ 30616 w 10023682"/>
              <a:gd name="connsiteY3" fmla="*/ 14655283 h 14655283"/>
              <a:gd name="connsiteX4" fmla="*/ 0 w 10023682"/>
              <a:gd name="connsiteY4" fmla="*/ 2644037 h 14655283"/>
              <a:gd name="connsiteX0" fmla="*/ 0 w 5565809"/>
              <a:gd name="connsiteY0" fmla="*/ 993617 h 13004863"/>
              <a:gd name="connsiteX1" fmla="*/ 3861775 w 5565809"/>
              <a:gd name="connsiteY1" fmla="*/ 0 h 13004863"/>
              <a:gd name="connsiteX2" fmla="*/ 3941014 w 5565809"/>
              <a:gd name="connsiteY2" fmla="*/ 7203149 h 13004863"/>
              <a:gd name="connsiteX3" fmla="*/ 30616 w 5565809"/>
              <a:gd name="connsiteY3" fmla="*/ 13004863 h 13004863"/>
              <a:gd name="connsiteX4" fmla="*/ 0 w 5565809"/>
              <a:gd name="connsiteY4" fmla="*/ 993617 h 13004863"/>
              <a:gd name="connsiteX0" fmla="*/ 0 w 7514937"/>
              <a:gd name="connsiteY0" fmla="*/ 993617 h 13004863"/>
              <a:gd name="connsiteX1" fmla="*/ 3861775 w 7514937"/>
              <a:gd name="connsiteY1" fmla="*/ 0 h 13004863"/>
              <a:gd name="connsiteX2" fmla="*/ 3941014 w 7514937"/>
              <a:gd name="connsiteY2" fmla="*/ 7203149 h 13004863"/>
              <a:gd name="connsiteX3" fmla="*/ 30616 w 7514937"/>
              <a:gd name="connsiteY3" fmla="*/ 13004863 h 13004863"/>
              <a:gd name="connsiteX4" fmla="*/ 0 w 7514937"/>
              <a:gd name="connsiteY4" fmla="*/ 993617 h 13004863"/>
              <a:gd name="connsiteX0" fmla="*/ 0 w 7514937"/>
              <a:gd name="connsiteY0" fmla="*/ 993617 h 12597184"/>
              <a:gd name="connsiteX1" fmla="*/ 3861775 w 7514937"/>
              <a:gd name="connsiteY1" fmla="*/ 0 h 12597184"/>
              <a:gd name="connsiteX2" fmla="*/ 3941014 w 7514937"/>
              <a:gd name="connsiteY2" fmla="*/ 7203149 h 12597184"/>
              <a:gd name="connsiteX3" fmla="*/ 28022 w 7514937"/>
              <a:gd name="connsiteY3" fmla="*/ 12597184 h 12597184"/>
              <a:gd name="connsiteX4" fmla="*/ 0 w 7514937"/>
              <a:gd name="connsiteY4" fmla="*/ 993617 h 12597184"/>
              <a:gd name="connsiteX0" fmla="*/ 0 w 7559199"/>
              <a:gd name="connsiteY0" fmla="*/ 993617 h 12597184"/>
              <a:gd name="connsiteX1" fmla="*/ 3861775 w 7559199"/>
              <a:gd name="connsiteY1" fmla="*/ 0 h 12597184"/>
              <a:gd name="connsiteX2" fmla="*/ 4028011 w 7559199"/>
              <a:gd name="connsiteY2" fmla="*/ 7232437 h 12597184"/>
              <a:gd name="connsiteX3" fmla="*/ 28022 w 7559199"/>
              <a:gd name="connsiteY3" fmla="*/ 12597184 h 12597184"/>
              <a:gd name="connsiteX4" fmla="*/ 0 w 7559199"/>
              <a:gd name="connsiteY4" fmla="*/ 993617 h 12597184"/>
              <a:gd name="connsiteX0" fmla="*/ 0 w 7559199"/>
              <a:gd name="connsiteY0" fmla="*/ 993617 h 12492699"/>
              <a:gd name="connsiteX1" fmla="*/ 3861775 w 7559199"/>
              <a:gd name="connsiteY1" fmla="*/ 0 h 12492699"/>
              <a:gd name="connsiteX2" fmla="*/ 4028011 w 7559199"/>
              <a:gd name="connsiteY2" fmla="*/ 7232437 h 12492699"/>
              <a:gd name="connsiteX3" fmla="*/ 34139 w 7559199"/>
              <a:gd name="connsiteY3" fmla="*/ 12492699 h 12492699"/>
              <a:gd name="connsiteX4" fmla="*/ 0 w 7559199"/>
              <a:gd name="connsiteY4" fmla="*/ 993617 h 12492699"/>
              <a:gd name="connsiteX0" fmla="*/ 0 w 10618988"/>
              <a:gd name="connsiteY0" fmla="*/ 2448826 h 13947908"/>
              <a:gd name="connsiteX1" fmla="*/ 3861775 w 10618988"/>
              <a:gd name="connsiteY1" fmla="*/ 1455209 h 13947908"/>
              <a:gd name="connsiteX2" fmla="*/ 8611836 w 10618988"/>
              <a:gd name="connsiteY2" fmla="*/ 2170941 h 13947908"/>
              <a:gd name="connsiteX3" fmla="*/ 34139 w 10618988"/>
              <a:gd name="connsiteY3" fmla="*/ 13947908 h 13947908"/>
              <a:gd name="connsiteX4" fmla="*/ 0 w 10618988"/>
              <a:gd name="connsiteY4" fmla="*/ 2448826 h 13947908"/>
              <a:gd name="connsiteX0" fmla="*/ 0 w 9621125"/>
              <a:gd name="connsiteY0" fmla="*/ 993617 h 12492699"/>
              <a:gd name="connsiteX1" fmla="*/ 3861775 w 9621125"/>
              <a:gd name="connsiteY1" fmla="*/ 0 h 12492699"/>
              <a:gd name="connsiteX2" fmla="*/ 7302792 w 9621125"/>
              <a:gd name="connsiteY2" fmla="*/ 2734949 h 12492699"/>
              <a:gd name="connsiteX3" fmla="*/ 34139 w 9621125"/>
              <a:gd name="connsiteY3" fmla="*/ 12492699 h 12492699"/>
              <a:gd name="connsiteX4" fmla="*/ 0 w 9621125"/>
              <a:gd name="connsiteY4" fmla="*/ 993617 h 12492699"/>
              <a:gd name="connsiteX0" fmla="*/ 0 w 7452548"/>
              <a:gd name="connsiteY0" fmla="*/ 993617 h 12492699"/>
              <a:gd name="connsiteX1" fmla="*/ 3861775 w 7452548"/>
              <a:gd name="connsiteY1" fmla="*/ 0 h 12492699"/>
              <a:gd name="connsiteX2" fmla="*/ 7302792 w 7452548"/>
              <a:gd name="connsiteY2" fmla="*/ 2734949 h 12492699"/>
              <a:gd name="connsiteX3" fmla="*/ 34139 w 7452548"/>
              <a:gd name="connsiteY3" fmla="*/ 12492699 h 12492699"/>
              <a:gd name="connsiteX4" fmla="*/ 0 w 7452548"/>
              <a:gd name="connsiteY4" fmla="*/ 993617 h 12492699"/>
              <a:gd name="connsiteX0" fmla="*/ 0 w 7491759"/>
              <a:gd name="connsiteY0" fmla="*/ 993617 h 12492699"/>
              <a:gd name="connsiteX1" fmla="*/ 3861775 w 7491759"/>
              <a:gd name="connsiteY1" fmla="*/ 0 h 12492699"/>
              <a:gd name="connsiteX2" fmla="*/ 7358641 w 7491759"/>
              <a:gd name="connsiteY2" fmla="*/ 2745275 h 12492699"/>
              <a:gd name="connsiteX3" fmla="*/ 34139 w 7491759"/>
              <a:gd name="connsiteY3" fmla="*/ 12492699 h 12492699"/>
              <a:gd name="connsiteX4" fmla="*/ 0 w 7491759"/>
              <a:gd name="connsiteY4" fmla="*/ 993617 h 12492699"/>
              <a:gd name="connsiteX0" fmla="*/ 0 w 7491759"/>
              <a:gd name="connsiteY0" fmla="*/ 993617 h 12492699"/>
              <a:gd name="connsiteX1" fmla="*/ 3861775 w 7491759"/>
              <a:gd name="connsiteY1" fmla="*/ 0 h 12492699"/>
              <a:gd name="connsiteX2" fmla="*/ 7358641 w 7491759"/>
              <a:gd name="connsiteY2" fmla="*/ 2745275 h 12492699"/>
              <a:gd name="connsiteX3" fmla="*/ 34139 w 7491759"/>
              <a:gd name="connsiteY3" fmla="*/ 12492699 h 12492699"/>
              <a:gd name="connsiteX4" fmla="*/ 0 w 7491759"/>
              <a:gd name="connsiteY4" fmla="*/ 993617 h 12492699"/>
              <a:gd name="connsiteX0" fmla="*/ 0 w 7416584"/>
              <a:gd name="connsiteY0" fmla="*/ 993617 h 12492699"/>
              <a:gd name="connsiteX1" fmla="*/ 3861775 w 7416584"/>
              <a:gd name="connsiteY1" fmla="*/ 0 h 12492699"/>
              <a:gd name="connsiteX2" fmla="*/ 7358641 w 7416584"/>
              <a:gd name="connsiteY2" fmla="*/ 2745275 h 12492699"/>
              <a:gd name="connsiteX3" fmla="*/ 34139 w 7416584"/>
              <a:gd name="connsiteY3" fmla="*/ 12492699 h 12492699"/>
              <a:gd name="connsiteX4" fmla="*/ 0 w 7416584"/>
              <a:gd name="connsiteY4" fmla="*/ 993617 h 12492699"/>
              <a:gd name="connsiteX0" fmla="*/ 0 w 7358641"/>
              <a:gd name="connsiteY0" fmla="*/ 993617 h 12492699"/>
              <a:gd name="connsiteX1" fmla="*/ 3861775 w 7358641"/>
              <a:gd name="connsiteY1" fmla="*/ 0 h 12492699"/>
              <a:gd name="connsiteX2" fmla="*/ 7358641 w 7358641"/>
              <a:gd name="connsiteY2" fmla="*/ 2745275 h 12492699"/>
              <a:gd name="connsiteX3" fmla="*/ 34139 w 7358641"/>
              <a:gd name="connsiteY3" fmla="*/ 12492699 h 12492699"/>
              <a:gd name="connsiteX4" fmla="*/ 0 w 7358641"/>
              <a:gd name="connsiteY4" fmla="*/ 993617 h 12492699"/>
              <a:gd name="connsiteX0" fmla="*/ 0 w 7396892"/>
              <a:gd name="connsiteY0" fmla="*/ 993617 h 12492699"/>
              <a:gd name="connsiteX1" fmla="*/ 3861775 w 7396892"/>
              <a:gd name="connsiteY1" fmla="*/ 0 h 12492699"/>
              <a:gd name="connsiteX2" fmla="*/ 7396892 w 7396892"/>
              <a:gd name="connsiteY2" fmla="*/ 2694588 h 12492699"/>
              <a:gd name="connsiteX3" fmla="*/ 34139 w 7396892"/>
              <a:gd name="connsiteY3" fmla="*/ 12492699 h 12492699"/>
              <a:gd name="connsiteX4" fmla="*/ 0 w 7396892"/>
              <a:gd name="connsiteY4" fmla="*/ 993617 h 12492699"/>
              <a:gd name="connsiteX0" fmla="*/ 0 w 7427494"/>
              <a:gd name="connsiteY0" fmla="*/ 993617 h 12492699"/>
              <a:gd name="connsiteX1" fmla="*/ 3861775 w 7427494"/>
              <a:gd name="connsiteY1" fmla="*/ 0 h 12492699"/>
              <a:gd name="connsiteX2" fmla="*/ 7427494 w 7427494"/>
              <a:gd name="connsiteY2" fmla="*/ 2654039 h 12492699"/>
              <a:gd name="connsiteX3" fmla="*/ 34139 w 7427494"/>
              <a:gd name="connsiteY3" fmla="*/ 12492699 h 12492699"/>
              <a:gd name="connsiteX4" fmla="*/ 0 w 7427494"/>
              <a:gd name="connsiteY4" fmla="*/ 993617 h 12492699"/>
              <a:gd name="connsiteX0" fmla="*/ 0 w 7427494"/>
              <a:gd name="connsiteY0" fmla="*/ 993617 h 12492699"/>
              <a:gd name="connsiteX1" fmla="*/ 3861775 w 7427494"/>
              <a:gd name="connsiteY1" fmla="*/ 0 h 12492699"/>
              <a:gd name="connsiteX2" fmla="*/ 7427494 w 7427494"/>
              <a:gd name="connsiteY2" fmla="*/ 2654039 h 12492699"/>
              <a:gd name="connsiteX3" fmla="*/ 34139 w 7427494"/>
              <a:gd name="connsiteY3" fmla="*/ 12492699 h 12492699"/>
              <a:gd name="connsiteX4" fmla="*/ 0 w 7427494"/>
              <a:gd name="connsiteY4" fmla="*/ 993617 h 12492699"/>
              <a:gd name="connsiteX0" fmla="*/ 0 w 7427494"/>
              <a:gd name="connsiteY0" fmla="*/ 993617 h 12434771"/>
              <a:gd name="connsiteX1" fmla="*/ 3861775 w 7427494"/>
              <a:gd name="connsiteY1" fmla="*/ 0 h 12434771"/>
              <a:gd name="connsiteX2" fmla="*/ 7427494 w 7427494"/>
              <a:gd name="connsiteY2" fmla="*/ 2654039 h 12434771"/>
              <a:gd name="connsiteX3" fmla="*/ 77855 w 7427494"/>
              <a:gd name="connsiteY3" fmla="*/ 12434771 h 12434771"/>
              <a:gd name="connsiteX4" fmla="*/ 0 w 7427494"/>
              <a:gd name="connsiteY4" fmla="*/ 993617 h 12434771"/>
              <a:gd name="connsiteX0" fmla="*/ 0 w 7427494"/>
              <a:gd name="connsiteY0" fmla="*/ 993617 h 12401347"/>
              <a:gd name="connsiteX1" fmla="*/ 3861775 w 7427494"/>
              <a:gd name="connsiteY1" fmla="*/ 0 h 12401347"/>
              <a:gd name="connsiteX2" fmla="*/ 7427494 w 7427494"/>
              <a:gd name="connsiteY2" fmla="*/ 2654039 h 12401347"/>
              <a:gd name="connsiteX3" fmla="*/ 49378 w 7427494"/>
              <a:gd name="connsiteY3" fmla="*/ 12401347 h 12401347"/>
              <a:gd name="connsiteX4" fmla="*/ 0 w 7427494"/>
              <a:gd name="connsiteY4" fmla="*/ 993617 h 12401347"/>
              <a:gd name="connsiteX0" fmla="*/ 0 w 7427494"/>
              <a:gd name="connsiteY0" fmla="*/ 993617 h 12439362"/>
              <a:gd name="connsiteX1" fmla="*/ 3861775 w 7427494"/>
              <a:gd name="connsiteY1" fmla="*/ 0 h 12439362"/>
              <a:gd name="connsiteX2" fmla="*/ 7427494 w 7427494"/>
              <a:gd name="connsiteY2" fmla="*/ 2654039 h 12439362"/>
              <a:gd name="connsiteX3" fmla="*/ 20690 w 7427494"/>
              <a:gd name="connsiteY3" fmla="*/ 12439362 h 12439362"/>
              <a:gd name="connsiteX4" fmla="*/ 0 w 7427494"/>
              <a:gd name="connsiteY4" fmla="*/ 993617 h 12439362"/>
              <a:gd name="connsiteX0" fmla="*/ 32676 w 7408145"/>
              <a:gd name="connsiteY0" fmla="*/ 1009012 h 12439362"/>
              <a:gd name="connsiteX1" fmla="*/ 3842426 w 7408145"/>
              <a:gd name="connsiteY1" fmla="*/ 0 h 12439362"/>
              <a:gd name="connsiteX2" fmla="*/ 7408145 w 7408145"/>
              <a:gd name="connsiteY2" fmla="*/ 2654039 h 12439362"/>
              <a:gd name="connsiteX3" fmla="*/ 1341 w 7408145"/>
              <a:gd name="connsiteY3" fmla="*/ 12439362 h 12439362"/>
              <a:gd name="connsiteX4" fmla="*/ 32676 w 7408145"/>
              <a:gd name="connsiteY4" fmla="*/ 1009012 h 12439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08145" h="12439362">
                <a:moveTo>
                  <a:pt x="32676" y="1009012"/>
                </a:moveTo>
                <a:lnTo>
                  <a:pt x="3842426" y="0"/>
                </a:lnTo>
                <a:cubicBezTo>
                  <a:pt x="4155955" y="239086"/>
                  <a:pt x="7159264" y="2455786"/>
                  <a:pt x="7408145" y="2654039"/>
                </a:cubicBezTo>
                <a:cubicBezTo>
                  <a:pt x="5525847" y="5200841"/>
                  <a:pt x="1332632" y="10685941"/>
                  <a:pt x="1341" y="12439362"/>
                </a:cubicBezTo>
                <a:cubicBezTo>
                  <a:pt x="-8864" y="8435613"/>
                  <a:pt x="42881" y="5012761"/>
                  <a:pt x="32676" y="1009012"/>
                </a:cubicBez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41ABF5"/>
              </a:gs>
              <a:gs pos="100000">
                <a:srgbClr val="934F9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mazon Ember" panose="020B0603020204020204"/>
              </a:rPr>
              <a:t> </a:t>
            </a:r>
            <a:endParaRPr lang="zh-CN" altLang="en-US" dirty="0">
              <a:latin typeface="Amazon Ember" panose="020B0603020204020204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76B815B-AE7A-4F4E-9BA3-23942467C8ED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151ECF5-F93B-41F3-B680-E1CFAD6546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文本占位符 21">
            <a:extLst>
              <a:ext uri="{FF2B5EF4-FFF2-40B4-BE49-F238E27FC236}">
                <a16:creationId xmlns:a16="http://schemas.microsoft.com/office/drawing/2014/main" id="{1A0EC872-0697-4E65-9AA6-DA98F1FBD4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D4B8ACE0-0CFA-4807-BA33-874E6ACA00CF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612844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4A4AFCB-C348-49FD-AD81-770CE1166E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160" y="0"/>
            <a:ext cx="1216084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D647017-F636-4511-88FC-E843196640B4}"/>
              </a:ext>
            </a:extLst>
          </p:cNvPr>
          <p:cNvSpPr/>
          <p:nvPr userDrawn="1"/>
        </p:nvSpPr>
        <p:spPr>
          <a:xfrm rot="14400000">
            <a:off x="1181899" y="-5615453"/>
            <a:ext cx="7443726" cy="14016285"/>
          </a:xfrm>
          <a:custGeom>
            <a:avLst/>
            <a:gdLst>
              <a:gd name="connsiteX0" fmla="*/ 0 w 11131059"/>
              <a:gd name="connsiteY0" fmla="*/ 0 h 14708827"/>
              <a:gd name="connsiteX1" fmla="*/ 11131059 w 11131059"/>
              <a:gd name="connsiteY1" fmla="*/ 0 h 14708827"/>
              <a:gd name="connsiteX2" fmla="*/ 11131059 w 11131059"/>
              <a:gd name="connsiteY2" fmla="*/ 14708827 h 14708827"/>
              <a:gd name="connsiteX3" fmla="*/ 0 w 11131059"/>
              <a:gd name="connsiteY3" fmla="*/ 14708827 h 14708827"/>
              <a:gd name="connsiteX4" fmla="*/ 0 w 11131059"/>
              <a:gd name="connsiteY4" fmla="*/ 0 h 14708827"/>
              <a:gd name="connsiteX0" fmla="*/ 0 w 11131059"/>
              <a:gd name="connsiteY0" fmla="*/ 0 h 14708827"/>
              <a:gd name="connsiteX1" fmla="*/ 8678530 w 11131059"/>
              <a:gd name="connsiteY1" fmla="*/ 4743205 h 14708827"/>
              <a:gd name="connsiteX2" fmla="*/ 11131059 w 11131059"/>
              <a:gd name="connsiteY2" fmla="*/ 14708827 h 14708827"/>
              <a:gd name="connsiteX3" fmla="*/ 0 w 11131059"/>
              <a:gd name="connsiteY3" fmla="*/ 14708827 h 14708827"/>
              <a:gd name="connsiteX4" fmla="*/ 0 w 11131059"/>
              <a:gd name="connsiteY4" fmla="*/ 0 h 14708827"/>
              <a:gd name="connsiteX0" fmla="*/ 0 w 11131059"/>
              <a:gd name="connsiteY0" fmla="*/ 499818 h 15208645"/>
              <a:gd name="connsiteX1" fmla="*/ 6074347 w 11131059"/>
              <a:gd name="connsiteY1" fmla="*/ 0 h 15208645"/>
              <a:gd name="connsiteX2" fmla="*/ 11131059 w 11131059"/>
              <a:gd name="connsiteY2" fmla="*/ 15208645 h 15208645"/>
              <a:gd name="connsiteX3" fmla="*/ 0 w 11131059"/>
              <a:gd name="connsiteY3" fmla="*/ 15208645 h 15208645"/>
              <a:gd name="connsiteX4" fmla="*/ 0 w 11131059"/>
              <a:gd name="connsiteY4" fmla="*/ 499818 h 15208645"/>
              <a:gd name="connsiteX0" fmla="*/ 0 w 9102113"/>
              <a:gd name="connsiteY0" fmla="*/ 499818 h 15208645"/>
              <a:gd name="connsiteX1" fmla="*/ 6074347 w 9102113"/>
              <a:gd name="connsiteY1" fmla="*/ 0 h 15208645"/>
              <a:gd name="connsiteX2" fmla="*/ 9102113 w 9102113"/>
              <a:gd name="connsiteY2" fmla="*/ 9197883 h 15208645"/>
              <a:gd name="connsiteX3" fmla="*/ 0 w 9102113"/>
              <a:gd name="connsiteY3" fmla="*/ 15208645 h 15208645"/>
              <a:gd name="connsiteX4" fmla="*/ 0 w 9102113"/>
              <a:gd name="connsiteY4" fmla="*/ 499818 h 15208645"/>
              <a:gd name="connsiteX0" fmla="*/ 0 w 7080824"/>
              <a:gd name="connsiteY0" fmla="*/ 499818 h 15208645"/>
              <a:gd name="connsiteX1" fmla="*/ 6074347 w 7080824"/>
              <a:gd name="connsiteY1" fmla="*/ 0 h 15208645"/>
              <a:gd name="connsiteX2" fmla="*/ 7080824 w 7080824"/>
              <a:gd name="connsiteY2" fmla="*/ 3059558 h 15208645"/>
              <a:gd name="connsiteX3" fmla="*/ 0 w 7080824"/>
              <a:gd name="connsiteY3" fmla="*/ 15208645 h 15208645"/>
              <a:gd name="connsiteX4" fmla="*/ 0 w 7080824"/>
              <a:gd name="connsiteY4" fmla="*/ 499818 h 15208645"/>
              <a:gd name="connsiteX0" fmla="*/ 0 w 7323003"/>
              <a:gd name="connsiteY0" fmla="*/ 499818 h 15208645"/>
              <a:gd name="connsiteX1" fmla="*/ 6074347 w 7323003"/>
              <a:gd name="connsiteY1" fmla="*/ 0 h 15208645"/>
              <a:gd name="connsiteX2" fmla="*/ 7323003 w 7323003"/>
              <a:gd name="connsiteY2" fmla="*/ 3859292 h 15208645"/>
              <a:gd name="connsiteX3" fmla="*/ 0 w 7323003"/>
              <a:gd name="connsiteY3" fmla="*/ 15208645 h 15208645"/>
              <a:gd name="connsiteX4" fmla="*/ 0 w 7323003"/>
              <a:gd name="connsiteY4" fmla="*/ 499818 h 15208645"/>
              <a:gd name="connsiteX0" fmla="*/ 0 w 7409229"/>
              <a:gd name="connsiteY0" fmla="*/ 499818 h 15208645"/>
              <a:gd name="connsiteX1" fmla="*/ 6074347 w 7409229"/>
              <a:gd name="connsiteY1" fmla="*/ 0 h 15208645"/>
              <a:gd name="connsiteX2" fmla="*/ 7409229 w 7409229"/>
              <a:gd name="connsiteY2" fmla="*/ 4129045 h 15208645"/>
              <a:gd name="connsiteX3" fmla="*/ 0 w 7409229"/>
              <a:gd name="connsiteY3" fmla="*/ 15208645 h 15208645"/>
              <a:gd name="connsiteX4" fmla="*/ 0 w 7409229"/>
              <a:gd name="connsiteY4" fmla="*/ 499818 h 15208645"/>
              <a:gd name="connsiteX0" fmla="*/ 8023 w 7417252"/>
              <a:gd name="connsiteY0" fmla="*/ 499818 h 16479842"/>
              <a:gd name="connsiteX1" fmla="*/ 6082370 w 7417252"/>
              <a:gd name="connsiteY1" fmla="*/ 0 h 16479842"/>
              <a:gd name="connsiteX2" fmla="*/ 7417252 w 7417252"/>
              <a:gd name="connsiteY2" fmla="*/ 4129045 h 16479842"/>
              <a:gd name="connsiteX3" fmla="*/ 0 w 7417252"/>
              <a:gd name="connsiteY3" fmla="*/ 16479842 h 16479842"/>
              <a:gd name="connsiteX4" fmla="*/ 8023 w 7417252"/>
              <a:gd name="connsiteY4" fmla="*/ 499818 h 16479842"/>
              <a:gd name="connsiteX0" fmla="*/ 8023 w 7417252"/>
              <a:gd name="connsiteY0" fmla="*/ 0 h 15980024"/>
              <a:gd name="connsiteX1" fmla="*/ 4100168 w 7417252"/>
              <a:gd name="connsiteY1" fmla="*/ 2095256 h 15980024"/>
              <a:gd name="connsiteX2" fmla="*/ 7417252 w 7417252"/>
              <a:gd name="connsiteY2" fmla="*/ 3629227 h 15980024"/>
              <a:gd name="connsiteX3" fmla="*/ 0 w 7417252"/>
              <a:gd name="connsiteY3" fmla="*/ 15980024 h 15980024"/>
              <a:gd name="connsiteX4" fmla="*/ 8023 w 7417252"/>
              <a:gd name="connsiteY4" fmla="*/ 0 h 15980024"/>
              <a:gd name="connsiteX0" fmla="*/ 8023 w 7417252"/>
              <a:gd name="connsiteY0" fmla="*/ 29136 h 16009160"/>
              <a:gd name="connsiteX1" fmla="*/ 1411213 w 7417252"/>
              <a:gd name="connsiteY1" fmla="*/ 0 h 16009160"/>
              <a:gd name="connsiteX2" fmla="*/ 7417252 w 7417252"/>
              <a:gd name="connsiteY2" fmla="*/ 3658363 h 16009160"/>
              <a:gd name="connsiteX3" fmla="*/ 0 w 7417252"/>
              <a:gd name="connsiteY3" fmla="*/ 16009160 h 16009160"/>
              <a:gd name="connsiteX4" fmla="*/ 8023 w 7417252"/>
              <a:gd name="connsiteY4" fmla="*/ 29136 h 16009160"/>
              <a:gd name="connsiteX0" fmla="*/ 8023 w 7406542"/>
              <a:gd name="connsiteY0" fmla="*/ 29136 h 16009160"/>
              <a:gd name="connsiteX1" fmla="*/ 1411213 w 7406542"/>
              <a:gd name="connsiteY1" fmla="*/ 0 h 16009160"/>
              <a:gd name="connsiteX2" fmla="*/ 7406542 w 7406542"/>
              <a:gd name="connsiteY2" fmla="*/ 3410212 h 16009160"/>
              <a:gd name="connsiteX3" fmla="*/ 0 w 7406542"/>
              <a:gd name="connsiteY3" fmla="*/ 16009160 h 16009160"/>
              <a:gd name="connsiteX4" fmla="*/ 8023 w 7406542"/>
              <a:gd name="connsiteY4" fmla="*/ 29136 h 16009160"/>
              <a:gd name="connsiteX0" fmla="*/ 14263 w 7406542"/>
              <a:gd name="connsiteY0" fmla="*/ 2342429 h 16009160"/>
              <a:gd name="connsiteX1" fmla="*/ 1411213 w 7406542"/>
              <a:gd name="connsiteY1" fmla="*/ 0 h 16009160"/>
              <a:gd name="connsiteX2" fmla="*/ 7406542 w 7406542"/>
              <a:gd name="connsiteY2" fmla="*/ 3410212 h 16009160"/>
              <a:gd name="connsiteX3" fmla="*/ 0 w 7406542"/>
              <a:gd name="connsiteY3" fmla="*/ 16009160 h 16009160"/>
              <a:gd name="connsiteX4" fmla="*/ 14263 w 7406542"/>
              <a:gd name="connsiteY4" fmla="*/ 2342429 h 16009160"/>
              <a:gd name="connsiteX0" fmla="*/ 31445 w 7423724"/>
              <a:gd name="connsiteY0" fmla="*/ 2342429 h 16153219"/>
              <a:gd name="connsiteX1" fmla="*/ 1428395 w 7423724"/>
              <a:gd name="connsiteY1" fmla="*/ 0 h 16153219"/>
              <a:gd name="connsiteX2" fmla="*/ 7423724 w 7423724"/>
              <a:gd name="connsiteY2" fmla="*/ 3410212 h 16153219"/>
              <a:gd name="connsiteX3" fmla="*/ 0 w 7423724"/>
              <a:gd name="connsiteY3" fmla="*/ 16153219 h 16153219"/>
              <a:gd name="connsiteX4" fmla="*/ 31445 w 7423724"/>
              <a:gd name="connsiteY4" fmla="*/ 2342429 h 16153219"/>
              <a:gd name="connsiteX0" fmla="*/ 31445 w 7423724"/>
              <a:gd name="connsiteY0" fmla="*/ 2390664 h 16201454"/>
              <a:gd name="connsiteX1" fmla="*/ 1421049 w 7423724"/>
              <a:gd name="connsiteY1" fmla="*/ 0 h 16201454"/>
              <a:gd name="connsiteX2" fmla="*/ 7423724 w 7423724"/>
              <a:gd name="connsiteY2" fmla="*/ 3458447 h 16201454"/>
              <a:gd name="connsiteX3" fmla="*/ 0 w 7423724"/>
              <a:gd name="connsiteY3" fmla="*/ 16201454 h 16201454"/>
              <a:gd name="connsiteX4" fmla="*/ 31445 w 7423724"/>
              <a:gd name="connsiteY4" fmla="*/ 2390664 h 16201454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0 w 7423724"/>
              <a:gd name="connsiteY3" fmla="*/ 16235470 h 16235470"/>
              <a:gd name="connsiteX4" fmla="*/ 31445 w 7423724"/>
              <a:gd name="connsiteY4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0 w 7423724"/>
              <a:gd name="connsiteY3" fmla="*/ 16235470 h 16235470"/>
              <a:gd name="connsiteX4" fmla="*/ 31445 w 7423724"/>
              <a:gd name="connsiteY4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2253079 w 7423724"/>
              <a:gd name="connsiteY3" fmla="*/ 12607686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933149 w 7423724"/>
              <a:gd name="connsiteY3" fmla="*/ 12818921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273372 w 7423724"/>
              <a:gd name="connsiteY3" fmla="*/ 13999788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190883 w 7423724"/>
              <a:gd name="connsiteY3" fmla="*/ 13952163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292421 w 7423724"/>
              <a:gd name="connsiteY3" fmla="*/ 13966792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41922 w 7434201"/>
              <a:gd name="connsiteY0" fmla="*/ 2424680 h 13966792"/>
              <a:gd name="connsiteX1" fmla="*/ 1433568 w 7434201"/>
              <a:gd name="connsiteY1" fmla="*/ 0 h 13966792"/>
              <a:gd name="connsiteX2" fmla="*/ 7434201 w 7434201"/>
              <a:gd name="connsiteY2" fmla="*/ 3492463 h 13966792"/>
              <a:gd name="connsiteX3" fmla="*/ 1302898 w 7434201"/>
              <a:gd name="connsiteY3" fmla="*/ 13966792 h 13966792"/>
              <a:gd name="connsiteX4" fmla="*/ 0 w 7434201"/>
              <a:gd name="connsiteY4" fmla="*/ 13281816 h 13966792"/>
              <a:gd name="connsiteX5" fmla="*/ 41922 w 7434201"/>
              <a:gd name="connsiteY5" fmla="*/ 2424680 h 13966792"/>
              <a:gd name="connsiteX0" fmla="*/ 41922 w 7434201"/>
              <a:gd name="connsiteY0" fmla="*/ 2424680 h 14016285"/>
              <a:gd name="connsiteX1" fmla="*/ 1433568 w 7434201"/>
              <a:gd name="connsiteY1" fmla="*/ 0 h 14016285"/>
              <a:gd name="connsiteX2" fmla="*/ 7434201 w 7434201"/>
              <a:gd name="connsiteY2" fmla="*/ 3492463 h 14016285"/>
              <a:gd name="connsiteX3" fmla="*/ 1274323 w 7434201"/>
              <a:gd name="connsiteY3" fmla="*/ 14016285 h 14016285"/>
              <a:gd name="connsiteX4" fmla="*/ 0 w 7434201"/>
              <a:gd name="connsiteY4" fmla="*/ 13281816 h 14016285"/>
              <a:gd name="connsiteX5" fmla="*/ 41922 w 7434201"/>
              <a:gd name="connsiteY5" fmla="*/ 2424680 h 14016285"/>
              <a:gd name="connsiteX0" fmla="*/ 51447 w 7443726"/>
              <a:gd name="connsiteY0" fmla="*/ 2424680 h 14016285"/>
              <a:gd name="connsiteX1" fmla="*/ 1443093 w 7443726"/>
              <a:gd name="connsiteY1" fmla="*/ 0 h 14016285"/>
              <a:gd name="connsiteX2" fmla="*/ 7443726 w 7443726"/>
              <a:gd name="connsiteY2" fmla="*/ 3492463 h 14016285"/>
              <a:gd name="connsiteX3" fmla="*/ 1283848 w 7443726"/>
              <a:gd name="connsiteY3" fmla="*/ 14016285 h 14016285"/>
              <a:gd name="connsiteX4" fmla="*/ 0 w 7443726"/>
              <a:gd name="connsiteY4" fmla="*/ 13298314 h 14016285"/>
              <a:gd name="connsiteX5" fmla="*/ 51447 w 7443726"/>
              <a:gd name="connsiteY5" fmla="*/ 2424680 h 1401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3726" h="14016285">
                <a:moveTo>
                  <a:pt x="51447" y="2424680"/>
                </a:moveTo>
                <a:lnTo>
                  <a:pt x="1443093" y="0"/>
                </a:lnTo>
                <a:lnTo>
                  <a:pt x="7443726" y="3492463"/>
                </a:lnTo>
                <a:cubicBezTo>
                  <a:pt x="5701356" y="6512671"/>
                  <a:pt x="3026218" y="10996077"/>
                  <a:pt x="1283848" y="14016285"/>
                </a:cubicBezTo>
                <a:lnTo>
                  <a:pt x="0" y="13298314"/>
                </a:lnTo>
                <a:cubicBezTo>
                  <a:pt x="2674" y="7971639"/>
                  <a:pt x="48773" y="7751355"/>
                  <a:pt x="51447" y="2424680"/>
                </a:cubicBezTo>
                <a:close/>
              </a:path>
            </a:pathLst>
          </a:custGeom>
          <a:gradFill>
            <a:gsLst>
              <a:gs pos="59000">
                <a:srgbClr val="D98E2A"/>
              </a:gs>
              <a:gs pos="34000">
                <a:srgbClr val="FF8C00"/>
              </a:gs>
              <a:gs pos="100000">
                <a:srgbClr val="3B89D5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793069D-8E2B-4969-A1CE-14CC6AD0B277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340D12F-602C-47CC-854A-6430EA334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2267593"/>
            <a:ext cx="5168867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C4D6055-34AF-469A-9A15-91D73E0788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26143" y="2248542"/>
            <a:ext cx="5143500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文本占位符 21">
            <a:extLst>
              <a:ext uri="{FF2B5EF4-FFF2-40B4-BE49-F238E27FC236}">
                <a16:creationId xmlns:a16="http://schemas.microsoft.com/office/drawing/2014/main" id="{04223EC5-9BE0-4625-BF35-976ED80264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9356C49E-48C2-4FF7-9760-3D54F23D287F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907944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FA7FB602-CE4C-4507-B954-1EFD2BDED4AF}"/>
              </a:ext>
            </a:extLst>
          </p:cNvPr>
          <p:cNvSpPr/>
          <p:nvPr userDrawn="1"/>
        </p:nvSpPr>
        <p:spPr>
          <a:xfrm rot="1714131">
            <a:off x="8172577" y="-183618"/>
            <a:ext cx="5462893" cy="7388975"/>
          </a:xfrm>
          <a:custGeom>
            <a:avLst/>
            <a:gdLst>
              <a:gd name="connsiteX0" fmla="*/ 0 w 5043949"/>
              <a:gd name="connsiteY0" fmla="*/ 7580671 h 7580671"/>
              <a:gd name="connsiteX1" fmla="*/ 2521975 w 5043949"/>
              <a:gd name="connsiteY1" fmla="*/ 0 h 7580671"/>
              <a:gd name="connsiteX2" fmla="*/ 5043949 w 5043949"/>
              <a:gd name="connsiteY2" fmla="*/ 7580671 h 7580671"/>
              <a:gd name="connsiteX3" fmla="*/ 0 w 5043949"/>
              <a:gd name="connsiteY3" fmla="*/ 7580671 h 7580671"/>
              <a:gd name="connsiteX0" fmla="*/ 0 w 5043949"/>
              <a:gd name="connsiteY0" fmla="*/ 6902245 h 6902245"/>
              <a:gd name="connsiteX1" fmla="*/ 2639962 w 5043949"/>
              <a:gd name="connsiteY1" fmla="*/ 0 h 6902245"/>
              <a:gd name="connsiteX2" fmla="*/ 5043949 w 5043949"/>
              <a:gd name="connsiteY2" fmla="*/ 6902245 h 6902245"/>
              <a:gd name="connsiteX3" fmla="*/ 0 w 5043949"/>
              <a:gd name="connsiteY3" fmla="*/ 6902245 h 6902245"/>
              <a:gd name="connsiteX0" fmla="*/ 0 w 5043949"/>
              <a:gd name="connsiteY0" fmla="*/ 6843251 h 6843251"/>
              <a:gd name="connsiteX1" fmla="*/ 2374491 w 5043949"/>
              <a:gd name="connsiteY1" fmla="*/ 0 h 6843251"/>
              <a:gd name="connsiteX2" fmla="*/ 5043949 w 5043949"/>
              <a:gd name="connsiteY2" fmla="*/ 6843251 h 6843251"/>
              <a:gd name="connsiteX3" fmla="*/ 0 w 5043949"/>
              <a:gd name="connsiteY3" fmla="*/ 6843251 h 6843251"/>
              <a:gd name="connsiteX0" fmla="*/ 0 w 2536723"/>
              <a:gd name="connsiteY0" fmla="*/ 6843251 h 6843251"/>
              <a:gd name="connsiteX1" fmla="*/ 2374491 w 2536723"/>
              <a:gd name="connsiteY1" fmla="*/ 0 h 6843251"/>
              <a:gd name="connsiteX2" fmla="*/ 2536723 w 2536723"/>
              <a:gd name="connsiteY2" fmla="*/ 6813754 h 6843251"/>
              <a:gd name="connsiteX3" fmla="*/ 0 w 2536723"/>
              <a:gd name="connsiteY3" fmla="*/ 6843251 h 6843251"/>
              <a:gd name="connsiteX0" fmla="*/ 0 w 2374491"/>
              <a:gd name="connsiteY0" fmla="*/ 6843251 h 6843251"/>
              <a:gd name="connsiteX1" fmla="*/ 2374491 w 2374491"/>
              <a:gd name="connsiteY1" fmla="*/ 0 h 6843251"/>
              <a:gd name="connsiteX2" fmla="*/ 2271252 w 2374491"/>
              <a:gd name="connsiteY2" fmla="*/ 6813754 h 6843251"/>
              <a:gd name="connsiteX3" fmla="*/ 0 w 2374491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754760 h 6843251"/>
              <a:gd name="connsiteX3" fmla="*/ 0 w 2389239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843251 h 6843251"/>
              <a:gd name="connsiteX3" fmla="*/ 0 w 2389239"/>
              <a:gd name="connsiteY3" fmla="*/ 6843251 h 6843251"/>
              <a:gd name="connsiteX0" fmla="*/ 350187 w 2739426"/>
              <a:gd name="connsiteY0" fmla="*/ 6843251 h 6843251"/>
              <a:gd name="connsiteX1" fmla="*/ 90862 w 2739426"/>
              <a:gd name="connsiteY1" fmla="*/ 12833 h 6843251"/>
              <a:gd name="connsiteX2" fmla="*/ 2724678 w 2739426"/>
              <a:gd name="connsiteY2" fmla="*/ 0 h 6843251"/>
              <a:gd name="connsiteX3" fmla="*/ 2739426 w 2739426"/>
              <a:gd name="connsiteY3" fmla="*/ 6843251 h 6843251"/>
              <a:gd name="connsiteX4" fmla="*/ 350187 w 2739426"/>
              <a:gd name="connsiteY4" fmla="*/ 6843251 h 6843251"/>
              <a:gd name="connsiteX0" fmla="*/ 262203 w 2651442"/>
              <a:gd name="connsiteY0" fmla="*/ 6843251 h 6843251"/>
              <a:gd name="connsiteX1" fmla="*/ 2878 w 2651442"/>
              <a:gd name="connsiteY1" fmla="*/ 12833 h 6843251"/>
              <a:gd name="connsiteX2" fmla="*/ 2636694 w 2651442"/>
              <a:gd name="connsiteY2" fmla="*/ 0 h 6843251"/>
              <a:gd name="connsiteX3" fmla="*/ 2651442 w 2651442"/>
              <a:gd name="connsiteY3" fmla="*/ 6843251 h 6843251"/>
              <a:gd name="connsiteX4" fmla="*/ 262203 w 2651442"/>
              <a:gd name="connsiteY4" fmla="*/ 6843251 h 6843251"/>
              <a:gd name="connsiteX0" fmla="*/ 0 w 2389239"/>
              <a:gd name="connsiteY0" fmla="*/ 6982818 h 6982818"/>
              <a:gd name="connsiteX1" fmla="*/ 45475 w 2389239"/>
              <a:gd name="connsiteY1" fmla="*/ 0 h 6982818"/>
              <a:gd name="connsiteX2" fmla="*/ 2374491 w 2389239"/>
              <a:gd name="connsiteY2" fmla="*/ 139567 h 6982818"/>
              <a:gd name="connsiteX3" fmla="*/ 2389239 w 2389239"/>
              <a:gd name="connsiteY3" fmla="*/ 6982818 h 6982818"/>
              <a:gd name="connsiteX4" fmla="*/ 0 w 2389239"/>
              <a:gd name="connsiteY4" fmla="*/ 6982818 h 6982818"/>
              <a:gd name="connsiteX0" fmla="*/ 27234 w 2416473"/>
              <a:gd name="connsiteY0" fmla="*/ 6982818 h 6982818"/>
              <a:gd name="connsiteX1" fmla="*/ 72709 w 2416473"/>
              <a:gd name="connsiteY1" fmla="*/ 0 h 6982818"/>
              <a:gd name="connsiteX2" fmla="*/ 2401725 w 2416473"/>
              <a:gd name="connsiteY2" fmla="*/ 139567 h 6982818"/>
              <a:gd name="connsiteX3" fmla="*/ 2416473 w 2416473"/>
              <a:gd name="connsiteY3" fmla="*/ 6982818 h 6982818"/>
              <a:gd name="connsiteX4" fmla="*/ 27234 w 2416473"/>
              <a:gd name="connsiteY4" fmla="*/ 6982818 h 6982818"/>
              <a:gd name="connsiteX0" fmla="*/ 60528 w 2449767"/>
              <a:gd name="connsiteY0" fmla="*/ 6868518 h 6868518"/>
              <a:gd name="connsiteX1" fmla="*/ 29803 w 2449767"/>
              <a:gd name="connsiteY1" fmla="*/ 0 h 6868518"/>
              <a:gd name="connsiteX2" fmla="*/ 2435019 w 2449767"/>
              <a:gd name="connsiteY2" fmla="*/ 25267 h 6868518"/>
              <a:gd name="connsiteX3" fmla="*/ 2449767 w 2449767"/>
              <a:gd name="connsiteY3" fmla="*/ 6868518 h 6868518"/>
              <a:gd name="connsiteX4" fmla="*/ 60528 w 2449767"/>
              <a:gd name="connsiteY4" fmla="*/ 6868518 h 6868518"/>
              <a:gd name="connsiteX0" fmla="*/ 30725 w 2419964"/>
              <a:gd name="connsiteY0" fmla="*/ 6868518 h 6868518"/>
              <a:gd name="connsiteX1" fmla="*/ 0 w 2419964"/>
              <a:gd name="connsiteY1" fmla="*/ 0 h 6868518"/>
              <a:gd name="connsiteX2" fmla="*/ 2405216 w 2419964"/>
              <a:gd name="connsiteY2" fmla="*/ 25267 h 6868518"/>
              <a:gd name="connsiteX3" fmla="*/ 2419964 w 2419964"/>
              <a:gd name="connsiteY3" fmla="*/ 6868518 h 6868518"/>
              <a:gd name="connsiteX4" fmla="*/ 30725 w 2419964"/>
              <a:gd name="connsiteY4" fmla="*/ 6868518 h 6868518"/>
              <a:gd name="connsiteX0" fmla="*/ 17157 w 2406396"/>
              <a:gd name="connsiteY0" fmla="*/ 6843251 h 6843251"/>
              <a:gd name="connsiteX1" fmla="*/ 21310 w 2406396"/>
              <a:gd name="connsiteY1" fmla="*/ 1238946 h 6843251"/>
              <a:gd name="connsiteX2" fmla="*/ 2391648 w 2406396"/>
              <a:gd name="connsiteY2" fmla="*/ 0 h 6843251"/>
              <a:gd name="connsiteX3" fmla="*/ 2406396 w 2406396"/>
              <a:gd name="connsiteY3" fmla="*/ 6843251 h 6843251"/>
              <a:gd name="connsiteX4" fmla="*/ 17157 w 2406396"/>
              <a:gd name="connsiteY4" fmla="*/ 6843251 h 6843251"/>
              <a:gd name="connsiteX0" fmla="*/ 17157 w 2406396"/>
              <a:gd name="connsiteY0" fmla="*/ 6843251 h 6843251"/>
              <a:gd name="connsiteX1" fmla="*/ 21310 w 2406396"/>
              <a:gd name="connsiteY1" fmla="*/ 1238946 h 6843251"/>
              <a:gd name="connsiteX2" fmla="*/ 900522 w 2406396"/>
              <a:gd name="connsiteY2" fmla="*/ 94573 h 6843251"/>
              <a:gd name="connsiteX3" fmla="*/ 2391648 w 2406396"/>
              <a:gd name="connsiteY3" fmla="*/ 0 h 6843251"/>
              <a:gd name="connsiteX4" fmla="*/ 2406396 w 2406396"/>
              <a:gd name="connsiteY4" fmla="*/ 6843251 h 6843251"/>
              <a:gd name="connsiteX5" fmla="*/ 17157 w 2406396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0 w 2389239"/>
              <a:gd name="connsiteY0" fmla="*/ 6843251 h 6843251"/>
              <a:gd name="connsiteX1" fmla="*/ 14931 w 2389239"/>
              <a:gd name="connsiteY1" fmla="*/ 1224840 h 6843251"/>
              <a:gd name="connsiteX2" fmla="*/ 883365 w 2389239"/>
              <a:gd name="connsiteY2" fmla="*/ 94573 h 6843251"/>
              <a:gd name="connsiteX3" fmla="*/ 2374491 w 2389239"/>
              <a:gd name="connsiteY3" fmla="*/ 0 h 6843251"/>
              <a:gd name="connsiteX4" fmla="*/ 2389239 w 2389239"/>
              <a:gd name="connsiteY4" fmla="*/ 6843251 h 6843251"/>
              <a:gd name="connsiteX5" fmla="*/ 0 w 2389239"/>
              <a:gd name="connsiteY5" fmla="*/ 6843251 h 6843251"/>
              <a:gd name="connsiteX0" fmla="*/ 0 w 2389239"/>
              <a:gd name="connsiteY0" fmla="*/ 6843251 h 6843251"/>
              <a:gd name="connsiteX1" fmla="*/ 14931 w 2389239"/>
              <a:gd name="connsiteY1" fmla="*/ 1224840 h 6843251"/>
              <a:gd name="connsiteX2" fmla="*/ 883365 w 2389239"/>
              <a:gd name="connsiteY2" fmla="*/ 94573 h 6843251"/>
              <a:gd name="connsiteX3" fmla="*/ 2374491 w 2389239"/>
              <a:gd name="connsiteY3" fmla="*/ 0 h 6843251"/>
              <a:gd name="connsiteX4" fmla="*/ 2389239 w 2389239"/>
              <a:gd name="connsiteY4" fmla="*/ 6843251 h 6843251"/>
              <a:gd name="connsiteX5" fmla="*/ 0 w 2389239"/>
              <a:gd name="connsiteY5" fmla="*/ 6843251 h 6843251"/>
              <a:gd name="connsiteX0" fmla="*/ 0 w 2389239"/>
              <a:gd name="connsiteY0" fmla="*/ 6748678 h 6748678"/>
              <a:gd name="connsiteX1" fmla="*/ 14931 w 2389239"/>
              <a:gd name="connsiteY1" fmla="*/ 1130267 h 6748678"/>
              <a:gd name="connsiteX2" fmla="*/ 883365 w 2389239"/>
              <a:gd name="connsiteY2" fmla="*/ 0 h 6748678"/>
              <a:gd name="connsiteX3" fmla="*/ 1489292 w 2389239"/>
              <a:gd name="connsiteY3" fmla="*/ 2474559 h 6748678"/>
              <a:gd name="connsiteX4" fmla="*/ 2389239 w 2389239"/>
              <a:gd name="connsiteY4" fmla="*/ 6748678 h 6748678"/>
              <a:gd name="connsiteX5" fmla="*/ 0 w 2389239"/>
              <a:gd name="connsiteY5" fmla="*/ 6748678 h 6748678"/>
              <a:gd name="connsiteX0" fmla="*/ 0 w 2257248"/>
              <a:gd name="connsiteY0" fmla="*/ 6748678 h 6748678"/>
              <a:gd name="connsiteX1" fmla="*/ 14931 w 2257248"/>
              <a:gd name="connsiteY1" fmla="*/ 1130267 h 6748678"/>
              <a:gd name="connsiteX2" fmla="*/ 883365 w 2257248"/>
              <a:gd name="connsiteY2" fmla="*/ 0 h 6748678"/>
              <a:gd name="connsiteX3" fmla="*/ 1489292 w 2257248"/>
              <a:gd name="connsiteY3" fmla="*/ 2474559 h 6748678"/>
              <a:gd name="connsiteX4" fmla="*/ 2257248 w 2257248"/>
              <a:gd name="connsiteY4" fmla="*/ 5981012 h 6748678"/>
              <a:gd name="connsiteX5" fmla="*/ 0 w 2257248"/>
              <a:gd name="connsiteY5" fmla="*/ 6748678 h 6748678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87793"/>
              <a:gd name="connsiteX1" fmla="*/ 14931 w 2257248"/>
              <a:gd name="connsiteY1" fmla="*/ 1130267 h 7387793"/>
              <a:gd name="connsiteX2" fmla="*/ 883365 w 2257248"/>
              <a:gd name="connsiteY2" fmla="*/ 0 h 7387793"/>
              <a:gd name="connsiteX3" fmla="*/ 1489292 w 2257248"/>
              <a:gd name="connsiteY3" fmla="*/ 2474559 h 7387793"/>
              <a:gd name="connsiteX4" fmla="*/ 2257248 w 2257248"/>
              <a:gd name="connsiteY4" fmla="*/ 5981012 h 7387793"/>
              <a:gd name="connsiteX5" fmla="*/ 1243521 w 2257248"/>
              <a:gd name="connsiteY5" fmla="*/ 7387793 h 7387793"/>
              <a:gd name="connsiteX6" fmla="*/ 0 w 2257248"/>
              <a:gd name="connsiteY6" fmla="*/ 6748678 h 7387793"/>
              <a:gd name="connsiteX0" fmla="*/ 0 w 2257248"/>
              <a:gd name="connsiteY0" fmla="*/ 6748678 h 7387793"/>
              <a:gd name="connsiteX1" fmla="*/ 14931 w 2257248"/>
              <a:gd name="connsiteY1" fmla="*/ 1130267 h 7387793"/>
              <a:gd name="connsiteX2" fmla="*/ 883365 w 2257248"/>
              <a:gd name="connsiteY2" fmla="*/ 0 h 7387793"/>
              <a:gd name="connsiteX3" fmla="*/ 1489292 w 2257248"/>
              <a:gd name="connsiteY3" fmla="*/ 2474559 h 7387793"/>
              <a:gd name="connsiteX4" fmla="*/ 2257248 w 2257248"/>
              <a:gd name="connsiteY4" fmla="*/ 5981012 h 7387793"/>
              <a:gd name="connsiteX5" fmla="*/ 1243521 w 2257248"/>
              <a:gd name="connsiteY5" fmla="*/ 7387793 h 7387793"/>
              <a:gd name="connsiteX6" fmla="*/ 0 w 2257248"/>
              <a:gd name="connsiteY6" fmla="*/ 6748678 h 7387793"/>
              <a:gd name="connsiteX0" fmla="*/ 0 w 2257248"/>
              <a:gd name="connsiteY0" fmla="*/ 6748678 h 7360901"/>
              <a:gd name="connsiteX1" fmla="*/ 14931 w 2257248"/>
              <a:gd name="connsiteY1" fmla="*/ 1130267 h 7360901"/>
              <a:gd name="connsiteX2" fmla="*/ 883365 w 2257248"/>
              <a:gd name="connsiteY2" fmla="*/ 0 h 7360901"/>
              <a:gd name="connsiteX3" fmla="*/ 1489292 w 2257248"/>
              <a:gd name="connsiteY3" fmla="*/ 2474559 h 7360901"/>
              <a:gd name="connsiteX4" fmla="*/ 2257248 w 2257248"/>
              <a:gd name="connsiteY4" fmla="*/ 5981012 h 7360901"/>
              <a:gd name="connsiteX5" fmla="*/ 1225396 w 2257248"/>
              <a:gd name="connsiteY5" fmla="*/ 7360901 h 7360901"/>
              <a:gd name="connsiteX6" fmla="*/ 0 w 2257248"/>
              <a:gd name="connsiteY6" fmla="*/ 6748678 h 7360901"/>
              <a:gd name="connsiteX0" fmla="*/ 0 w 2272846"/>
              <a:gd name="connsiteY0" fmla="*/ 6748678 h 7360901"/>
              <a:gd name="connsiteX1" fmla="*/ 14931 w 2272846"/>
              <a:gd name="connsiteY1" fmla="*/ 1130267 h 7360901"/>
              <a:gd name="connsiteX2" fmla="*/ 883365 w 2272846"/>
              <a:gd name="connsiteY2" fmla="*/ 0 h 7360901"/>
              <a:gd name="connsiteX3" fmla="*/ 1489292 w 2272846"/>
              <a:gd name="connsiteY3" fmla="*/ 2474559 h 7360901"/>
              <a:gd name="connsiteX4" fmla="*/ 2272846 w 2272846"/>
              <a:gd name="connsiteY4" fmla="*/ 5996749 h 7360901"/>
              <a:gd name="connsiteX5" fmla="*/ 1225396 w 2272846"/>
              <a:gd name="connsiteY5" fmla="*/ 7360901 h 7360901"/>
              <a:gd name="connsiteX6" fmla="*/ 0 w 2272846"/>
              <a:gd name="connsiteY6" fmla="*/ 6748678 h 7360901"/>
              <a:gd name="connsiteX0" fmla="*/ 0 w 2272846"/>
              <a:gd name="connsiteY0" fmla="*/ 6748678 h 7360901"/>
              <a:gd name="connsiteX1" fmla="*/ 14931 w 2272846"/>
              <a:gd name="connsiteY1" fmla="*/ 1130267 h 7360901"/>
              <a:gd name="connsiteX2" fmla="*/ 883365 w 2272846"/>
              <a:gd name="connsiteY2" fmla="*/ 0 h 7360901"/>
              <a:gd name="connsiteX3" fmla="*/ 1489292 w 2272846"/>
              <a:gd name="connsiteY3" fmla="*/ 2474559 h 7360901"/>
              <a:gd name="connsiteX4" fmla="*/ 2272846 w 2272846"/>
              <a:gd name="connsiteY4" fmla="*/ 5996749 h 7360901"/>
              <a:gd name="connsiteX5" fmla="*/ 1225396 w 2272846"/>
              <a:gd name="connsiteY5" fmla="*/ 7360901 h 7360901"/>
              <a:gd name="connsiteX6" fmla="*/ 0 w 2272846"/>
              <a:gd name="connsiteY6" fmla="*/ 6748678 h 7360901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89292 w 2272846"/>
              <a:gd name="connsiteY3" fmla="*/ 2502633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89292 w 2272846"/>
              <a:gd name="connsiteY3" fmla="*/ 2502633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78851 w 2272846"/>
              <a:gd name="connsiteY3" fmla="*/ 2516298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2846" h="7388975">
                <a:moveTo>
                  <a:pt x="0" y="6776752"/>
                </a:moveTo>
                <a:cubicBezTo>
                  <a:pt x="35960" y="4106294"/>
                  <a:pt x="5436" y="5970376"/>
                  <a:pt x="14931" y="1158341"/>
                </a:cubicBezTo>
                <a:lnTo>
                  <a:pt x="913103" y="0"/>
                </a:lnTo>
                <a:lnTo>
                  <a:pt x="1478851" y="2516298"/>
                </a:lnTo>
                <a:lnTo>
                  <a:pt x="2272846" y="6024823"/>
                </a:lnTo>
                <a:cubicBezTo>
                  <a:pt x="1844615" y="6576509"/>
                  <a:pt x="1637115" y="6834645"/>
                  <a:pt x="1225396" y="7388975"/>
                </a:cubicBezTo>
                <a:lnTo>
                  <a:pt x="0" y="6776752"/>
                </a:lnTo>
                <a:close/>
              </a:path>
            </a:pathLst>
          </a:custGeom>
          <a:gradFill>
            <a:gsLst>
              <a:gs pos="62000">
                <a:srgbClr val="F28715"/>
              </a:gs>
              <a:gs pos="1000">
                <a:srgbClr val="FF8F00"/>
              </a:gs>
              <a:gs pos="100000">
                <a:srgbClr val="0061FF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09FACDB-B24E-4BE9-BC84-DAD594821E57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41E70D2-3C47-426D-B402-B28662FF58B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文本占位符 21">
            <a:extLst>
              <a:ext uri="{FF2B5EF4-FFF2-40B4-BE49-F238E27FC236}">
                <a16:creationId xmlns:a16="http://schemas.microsoft.com/office/drawing/2014/main" id="{D7DAA508-36C8-4EB3-87D4-CCCBA0F986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CE0A145E-3CC3-4B87-BDD7-3B50FB450C7D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098818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9CF9630-0BC8-4B1F-9F52-DDC95A683B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" y="428"/>
            <a:ext cx="12180952" cy="685714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B10A2DC-F138-44B4-9499-2C22BBE3FCA7}"/>
              </a:ext>
            </a:extLst>
          </p:cNvPr>
          <p:cNvSpPr/>
          <p:nvPr userDrawn="1"/>
        </p:nvSpPr>
        <p:spPr>
          <a:xfrm rot="3177559">
            <a:off x="3711770" y="-1507466"/>
            <a:ext cx="9276090" cy="10896777"/>
          </a:xfrm>
          <a:custGeom>
            <a:avLst/>
            <a:gdLst>
              <a:gd name="connsiteX0" fmla="*/ 0 w 9308150"/>
              <a:gd name="connsiteY0" fmla="*/ 0 h 11096278"/>
              <a:gd name="connsiteX1" fmla="*/ 9308150 w 9308150"/>
              <a:gd name="connsiteY1" fmla="*/ 0 h 11096278"/>
              <a:gd name="connsiteX2" fmla="*/ 9308150 w 9308150"/>
              <a:gd name="connsiteY2" fmla="*/ 11096278 h 11096278"/>
              <a:gd name="connsiteX3" fmla="*/ 0 w 9308150"/>
              <a:gd name="connsiteY3" fmla="*/ 11096278 h 11096278"/>
              <a:gd name="connsiteX4" fmla="*/ 0 w 9308150"/>
              <a:gd name="connsiteY4" fmla="*/ 0 h 11096278"/>
              <a:gd name="connsiteX0" fmla="*/ 14797 w 9308150"/>
              <a:gd name="connsiteY0" fmla="*/ 5261677 h 11096278"/>
              <a:gd name="connsiteX1" fmla="*/ 9308150 w 9308150"/>
              <a:gd name="connsiteY1" fmla="*/ 0 h 11096278"/>
              <a:gd name="connsiteX2" fmla="*/ 9308150 w 9308150"/>
              <a:gd name="connsiteY2" fmla="*/ 11096278 h 11096278"/>
              <a:gd name="connsiteX3" fmla="*/ 0 w 9308150"/>
              <a:gd name="connsiteY3" fmla="*/ 11096278 h 11096278"/>
              <a:gd name="connsiteX4" fmla="*/ 14797 w 9308150"/>
              <a:gd name="connsiteY4" fmla="*/ 5261677 h 11096278"/>
              <a:gd name="connsiteX0" fmla="*/ 14797 w 9308150"/>
              <a:gd name="connsiteY0" fmla="*/ 5034282 h 10868883"/>
              <a:gd name="connsiteX1" fmla="*/ 3790568 w 9308150"/>
              <a:gd name="connsiteY1" fmla="*/ 0 h 10868883"/>
              <a:gd name="connsiteX2" fmla="*/ 9308150 w 9308150"/>
              <a:gd name="connsiteY2" fmla="*/ 10868883 h 10868883"/>
              <a:gd name="connsiteX3" fmla="*/ 0 w 9308150"/>
              <a:gd name="connsiteY3" fmla="*/ 10868883 h 10868883"/>
              <a:gd name="connsiteX4" fmla="*/ 14797 w 9308150"/>
              <a:gd name="connsiteY4" fmla="*/ 5034282 h 10868883"/>
              <a:gd name="connsiteX0" fmla="*/ 14797 w 9371059"/>
              <a:gd name="connsiteY0" fmla="*/ 5034282 h 10868883"/>
              <a:gd name="connsiteX1" fmla="*/ 3790568 w 9371059"/>
              <a:gd name="connsiteY1" fmla="*/ 0 h 10868883"/>
              <a:gd name="connsiteX2" fmla="*/ 9308150 w 9371059"/>
              <a:gd name="connsiteY2" fmla="*/ 10868883 h 10868883"/>
              <a:gd name="connsiteX3" fmla="*/ 0 w 9371059"/>
              <a:gd name="connsiteY3" fmla="*/ 10868883 h 10868883"/>
              <a:gd name="connsiteX4" fmla="*/ 14797 w 9371059"/>
              <a:gd name="connsiteY4" fmla="*/ 5034282 h 10868883"/>
              <a:gd name="connsiteX0" fmla="*/ 14797 w 7655869"/>
              <a:gd name="connsiteY0" fmla="*/ 5034282 h 10868883"/>
              <a:gd name="connsiteX1" fmla="*/ 3790568 w 7655869"/>
              <a:gd name="connsiteY1" fmla="*/ 0 h 10868883"/>
              <a:gd name="connsiteX2" fmla="*/ 4164672 w 7655869"/>
              <a:gd name="connsiteY2" fmla="*/ 10853551 h 10868883"/>
              <a:gd name="connsiteX3" fmla="*/ 0 w 7655869"/>
              <a:gd name="connsiteY3" fmla="*/ 10868883 h 10868883"/>
              <a:gd name="connsiteX4" fmla="*/ 14797 w 7655869"/>
              <a:gd name="connsiteY4" fmla="*/ 5034282 h 10868883"/>
              <a:gd name="connsiteX0" fmla="*/ 14797 w 9709138"/>
              <a:gd name="connsiteY0" fmla="*/ 5034282 h 10868883"/>
              <a:gd name="connsiteX1" fmla="*/ 3790568 w 9709138"/>
              <a:gd name="connsiteY1" fmla="*/ 0 h 10868883"/>
              <a:gd name="connsiteX2" fmla="*/ 4164672 w 9709138"/>
              <a:gd name="connsiteY2" fmla="*/ 10853551 h 10868883"/>
              <a:gd name="connsiteX3" fmla="*/ 0 w 9709138"/>
              <a:gd name="connsiteY3" fmla="*/ 10868883 h 10868883"/>
              <a:gd name="connsiteX4" fmla="*/ 14797 w 9709138"/>
              <a:gd name="connsiteY4" fmla="*/ 5034282 h 10868883"/>
              <a:gd name="connsiteX0" fmla="*/ 14797 w 9722309"/>
              <a:gd name="connsiteY0" fmla="*/ 5034282 h 10876502"/>
              <a:gd name="connsiteX1" fmla="*/ 3790568 w 9722309"/>
              <a:gd name="connsiteY1" fmla="*/ 0 h 10876502"/>
              <a:gd name="connsiteX2" fmla="*/ 4195084 w 9722309"/>
              <a:gd name="connsiteY2" fmla="*/ 10876502 h 10876502"/>
              <a:gd name="connsiteX3" fmla="*/ 0 w 9722309"/>
              <a:gd name="connsiteY3" fmla="*/ 10868883 h 10876502"/>
              <a:gd name="connsiteX4" fmla="*/ 14797 w 9722309"/>
              <a:gd name="connsiteY4" fmla="*/ 5034282 h 10876502"/>
              <a:gd name="connsiteX0" fmla="*/ 14797 w 9590624"/>
              <a:gd name="connsiteY0" fmla="*/ 5034282 h 10876502"/>
              <a:gd name="connsiteX1" fmla="*/ 3790568 w 9590624"/>
              <a:gd name="connsiteY1" fmla="*/ 0 h 10876502"/>
              <a:gd name="connsiteX2" fmla="*/ 4195084 w 9590624"/>
              <a:gd name="connsiteY2" fmla="*/ 10876502 h 10876502"/>
              <a:gd name="connsiteX3" fmla="*/ 0 w 9590624"/>
              <a:gd name="connsiteY3" fmla="*/ 10868883 h 10876502"/>
              <a:gd name="connsiteX4" fmla="*/ 14797 w 9590624"/>
              <a:gd name="connsiteY4" fmla="*/ 5034282 h 10876502"/>
              <a:gd name="connsiteX0" fmla="*/ 14797 w 9599456"/>
              <a:gd name="connsiteY0" fmla="*/ 5054557 h 10896777"/>
              <a:gd name="connsiteX1" fmla="*/ 3805869 w 9599456"/>
              <a:gd name="connsiteY1" fmla="*/ 0 h 10896777"/>
              <a:gd name="connsiteX2" fmla="*/ 4195084 w 9599456"/>
              <a:gd name="connsiteY2" fmla="*/ 10896777 h 10896777"/>
              <a:gd name="connsiteX3" fmla="*/ 0 w 9599456"/>
              <a:gd name="connsiteY3" fmla="*/ 10889158 h 10896777"/>
              <a:gd name="connsiteX4" fmla="*/ 14797 w 9599456"/>
              <a:gd name="connsiteY4" fmla="*/ 5054557 h 10896777"/>
              <a:gd name="connsiteX0" fmla="*/ 14797 w 8418639"/>
              <a:gd name="connsiteY0" fmla="*/ 5054557 h 10896777"/>
              <a:gd name="connsiteX1" fmla="*/ 3805869 w 8418639"/>
              <a:gd name="connsiteY1" fmla="*/ 0 h 10896777"/>
              <a:gd name="connsiteX2" fmla="*/ 4195084 w 8418639"/>
              <a:gd name="connsiteY2" fmla="*/ 10896777 h 10896777"/>
              <a:gd name="connsiteX3" fmla="*/ 0 w 8418639"/>
              <a:gd name="connsiteY3" fmla="*/ 10889158 h 10896777"/>
              <a:gd name="connsiteX4" fmla="*/ 14797 w 8418639"/>
              <a:gd name="connsiteY4" fmla="*/ 5054557 h 10896777"/>
              <a:gd name="connsiteX0" fmla="*/ 14797 w 8358492"/>
              <a:gd name="connsiteY0" fmla="*/ 5054557 h 10896777"/>
              <a:gd name="connsiteX1" fmla="*/ 3805869 w 8358492"/>
              <a:gd name="connsiteY1" fmla="*/ 0 h 10896777"/>
              <a:gd name="connsiteX2" fmla="*/ 4195084 w 8358492"/>
              <a:gd name="connsiteY2" fmla="*/ 10896777 h 10896777"/>
              <a:gd name="connsiteX3" fmla="*/ 0 w 8358492"/>
              <a:gd name="connsiteY3" fmla="*/ 10889158 h 10896777"/>
              <a:gd name="connsiteX4" fmla="*/ 14797 w 8358492"/>
              <a:gd name="connsiteY4" fmla="*/ 5054557 h 10896777"/>
              <a:gd name="connsiteX0" fmla="*/ 14797 w 8003272"/>
              <a:gd name="connsiteY0" fmla="*/ 5054557 h 10896777"/>
              <a:gd name="connsiteX1" fmla="*/ 3805869 w 8003272"/>
              <a:gd name="connsiteY1" fmla="*/ 0 h 10896777"/>
              <a:gd name="connsiteX2" fmla="*/ 4195084 w 8003272"/>
              <a:gd name="connsiteY2" fmla="*/ 10896777 h 10896777"/>
              <a:gd name="connsiteX3" fmla="*/ 0 w 8003272"/>
              <a:gd name="connsiteY3" fmla="*/ 10889158 h 10896777"/>
              <a:gd name="connsiteX4" fmla="*/ 14797 w 8003272"/>
              <a:gd name="connsiteY4" fmla="*/ 5054557 h 10896777"/>
              <a:gd name="connsiteX0" fmla="*/ 14797 w 8057955"/>
              <a:gd name="connsiteY0" fmla="*/ 5054557 h 10896777"/>
              <a:gd name="connsiteX1" fmla="*/ 3805869 w 8057955"/>
              <a:gd name="connsiteY1" fmla="*/ 0 h 10896777"/>
              <a:gd name="connsiteX2" fmla="*/ 4195084 w 8057955"/>
              <a:gd name="connsiteY2" fmla="*/ 10896777 h 10896777"/>
              <a:gd name="connsiteX3" fmla="*/ 0 w 8057955"/>
              <a:gd name="connsiteY3" fmla="*/ 10889158 h 10896777"/>
              <a:gd name="connsiteX4" fmla="*/ 14797 w 8057955"/>
              <a:gd name="connsiteY4" fmla="*/ 5054557 h 10896777"/>
              <a:gd name="connsiteX0" fmla="*/ 14797 w 8003774"/>
              <a:gd name="connsiteY0" fmla="*/ 5054927 h 10897147"/>
              <a:gd name="connsiteX1" fmla="*/ 3805869 w 8003774"/>
              <a:gd name="connsiteY1" fmla="*/ 370 h 10897147"/>
              <a:gd name="connsiteX2" fmla="*/ 8002555 w 8003774"/>
              <a:gd name="connsiteY2" fmla="*/ 4821082 h 10897147"/>
              <a:gd name="connsiteX3" fmla="*/ 4195084 w 8003774"/>
              <a:gd name="connsiteY3" fmla="*/ 10897147 h 10897147"/>
              <a:gd name="connsiteX4" fmla="*/ 0 w 8003774"/>
              <a:gd name="connsiteY4" fmla="*/ 10889528 h 10897147"/>
              <a:gd name="connsiteX5" fmla="*/ 14797 w 8003774"/>
              <a:gd name="connsiteY5" fmla="*/ 5054927 h 10897147"/>
              <a:gd name="connsiteX0" fmla="*/ 14797 w 9235868"/>
              <a:gd name="connsiteY0" fmla="*/ 5055021 h 10897241"/>
              <a:gd name="connsiteX1" fmla="*/ 3805869 w 9235868"/>
              <a:gd name="connsiteY1" fmla="*/ 464 h 10897241"/>
              <a:gd name="connsiteX2" fmla="*/ 9235042 w 9235868"/>
              <a:gd name="connsiteY2" fmla="*/ 4200007 h 10897241"/>
              <a:gd name="connsiteX3" fmla="*/ 4195084 w 9235868"/>
              <a:gd name="connsiteY3" fmla="*/ 10897241 h 10897241"/>
              <a:gd name="connsiteX4" fmla="*/ 0 w 9235868"/>
              <a:gd name="connsiteY4" fmla="*/ 10889622 h 10897241"/>
              <a:gd name="connsiteX5" fmla="*/ 14797 w 9235868"/>
              <a:gd name="connsiteY5" fmla="*/ 5055021 h 10897241"/>
              <a:gd name="connsiteX0" fmla="*/ 14797 w 9235868"/>
              <a:gd name="connsiteY0" fmla="*/ 5054896 h 10897116"/>
              <a:gd name="connsiteX1" fmla="*/ 3805869 w 9235868"/>
              <a:gd name="connsiteY1" fmla="*/ 339 h 10897116"/>
              <a:gd name="connsiteX2" fmla="*/ 9235042 w 9235868"/>
              <a:gd name="connsiteY2" fmla="*/ 4199882 h 10897116"/>
              <a:gd name="connsiteX3" fmla="*/ 4195084 w 9235868"/>
              <a:gd name="connsiteY3" fmla="*/ 10897116 h 10897116"/>
              <a:gd name="connsiteX4" fmla="*/ 0 w 9235868"/>
              <a:gd name="connsiteY4" fmla="*/ 10889497 h 10897116"/>
              <a:gd name="connsiteX5" fmla="*/ 14797 w 9235868"/>
              <a:gd name="connsiteY5" fmla="*/ 5054896 h 10897116"/>
              <a:gd name="connsiteX0" fmla="*/ 14797 w 9235868"/>
              <a:gd name="connsiteY0" fmla="*/ 5054557 h 10896777"/>
              <a:gd name="connsiteX1" fmla="*/ 3805869 w 9235868"/>
              <a:gd name="connsiteY1" fmla="*/ 0 h 10896777"/>
              <a:gd name="connsiteX2" fmla="*/ 9235042 w 9235868"/>
              <a:gd name="connsiteY2" fmla="*/ 4199543 h 10896777"/>
              <a:gd name="connsiteX3" fmla="*/ 4195084 w 9235868"/>
              <a:gd name="connsiteY3" fmla="*/ 10896777 h 10896777"/>
              <a:gd name="connsiteX4" fmla="*/ 0 w 9235868"/>
              <a:gd name="connsiteY4" fmla="*/ 10889158 h 10896777"/>
              <a:gd name="connsiteX5" fmla="*/ 14797 w 9235868"/>
              <a:gd name="connsiteY5" fmla="*/ 5054557 h 10896777"/>
              <a:gd name="connsiteX0" fmla="*/ 14797 w 9220949"/>
              <a:gd name="connsiteY0" fmla="*/ 5054557 h 10896777"/>
              <a:gd name="connsiteX1" fmla="*/ 3805869 w 9220949"/>
              <a:gd name="connsiteY1" fmla="*/ 0 h 10896777"/>
              <a:gd name="connsiteX2" fmla="*/ 9220120 w 9220949"/>
              <a:gd name="connsiteY2" fmla="*/ 4092818 h 10896777"/>
              <a:gd name="connsiteX3" fmla="*/ 4195084 w 9220949"/>
              <a:gd name="connsiteY3" fmla="*/ 10896777 h 10896777"/>
              <a:gd name="connsiteX4" fmla="*/ 0 w 9220949"/>
              <a:gd name="connsiteY4" fmla="*/ 10889158 h 10896777"/>
              <a:gd name="connsiteX5" fmla="*/ 14797 w 9220949"/>
              <a:gd name="connsiteY5" fmla="*/ 5054557 h 10896777"/>
              <a:gd name="connsiteX0" fmla="*/ 14797 w 9220120"/>
              <a:gd name="connsiteY0" fmla="*/ 5054557 h 10896777"/>
              <a:gd name="connsiteX1" fmla="*/ 3805869 w 9220120"/>
              <a:gd name="connsiteY1" fmla="*/ 0 h 10896777"/>
              <a:gd name="connsiteX2" fmla="*/ 9220120 w 9220120"/>
              <a:gd name="connsiteY2" fmla="*/ 4092818 h 10896777"/>
              <a:gd name="connsiteX3" fmla="*/ 4195084 w 9220120"/>
              <a:gd name="connsiteY3" fmla="*/ 10896777 h 10896777"/>
              <a:gd name="connsiteX4" fmla="*/ 0 w 9220120"/>
              <a:gd name="connsiteY4" fmla="*/ 10889158 h 10896777"/>
              <a:gd name="connsiteX5" fmla="*/ 14797 w 9220120"/>
              <a:gd name="connsiteY5" fmla="*/ 5054557 h 10896777"/>
              <a:gd name="connsiteX0" fmla="*/ 14797 w 9220120"/>
              <a:gd name="connsiteY0" fmla="*/ 5054557 h 10896777"/>
              <a:gd name="connsiteX1" fmla="*/ 3805869 w 9220120"/>
              <a:gd name="connsiteY1" fmla="*/ 0 h 10896777"/>
              <a:gd name="connsiteX2" fmla="*/ 9220120 w 9220120"/>
              <a:gd name="connsiteY2" fmla="*/ 4092818 h 10896777"/>
              <a:gd name="connsiteX3" fmla="*/ 4195084 w 9220120"/>
              <a:gd name="connsiteY3" fmla="*/ 10896777 h 10896777"/>
              <a:gd name="connsiteX4" fmla="*/ 0 w 9220120"/>
              <a:gd name="connsiteY4" fmla="*/ 10889158 h 10896777"/>
              <a:gd name="connsiteX5" fmla="*/ 14797 w 9220120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76090"/>
              <a:gd name="connsiteY0" fmla="*/ 5054557 h 10896777"/>
              <a:gd name="connsiteX1" fmla="*/ 3805869 w 9276090"/>
              <a:gd name="connsiteY1" fmla="*/ 0 h 10896777"/>
              <a:gd name="connsiteX2" fmla="*/ 9276090 w 9276090"/>
              <a:gd name="connsiteY2" fmla="*/ 4143443 h 10896777"/>
              <a:gd name="connsiteX3" fmla="*/ 4195084 w 9276090"/>
              <a:gd name="connsiteY3" fmla="*/ 10896777 h 10896777"/>
              <a:gd name="connsiteX4" fmla="*/ 0 w 9276090"/>
              <a:gd name="connsiteY4" fmla="*/ 10889158 h 10896777"/>
              <a:gd name="connsiteX5" fmla="*/ 14797 w 9276090"/>
              <a:gd name="connsiteY5" fmla="*/ 5054557 h 1089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76090" h="10896777">
                <a:moveTo>
                  <a:pt x="14797" y="5054557"/>
                </a:moveTo>
                <a:lnTo>
                  <a:pt x="3805869" y="0"/>
                </a:lnTo>
                <a:cubicBezTo>
                  <a:pt x="6631958" y="2091471"/>
                  <a:pt x="7997101" y="3177138"/>
                  <a:pt x="9276090" y="4143443"/>
                </a:cubicBezTo>
                <a:lnTo>
                  <a:pt x="4195084" y="10896777"/>
                </a:lnTo>
                <a:lnTo>
                  <a:pt x="0" y="10889158"/>
                </a:lnTo>
                <a:cubicBezTo>
                  <a:pt x="4932" y="8944291"/>
                  <a:pt x="9865" y="6999424"/>
                  <a:pt x="14797" y="5054557"/>
                </a:cubicBez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41ABF5"/>
              </a:gs>
              <a:gs pos="100000">
                <a:srgbClr val="934F9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mazon Ember" panose="020B0603020204020204"/>
              </a:rPr>
              <a:t> </a:t>
            </a:r>
            <a:endParaRPr lang="zh-CN" altLang="en-US" dirty="0">
              <a:latin typeface="Amazon Ember" panose="020B0603020204020204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A1FD8AC-CA6B-4CEF-BD05-783716596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612" y="2918545"/>
            <a:ext cx="5168867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80CE945-49EB-4E49-B187-1F6CB191EA0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53523" y="2920581"/>
            <a:ext cx="5143500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1343F4-FF2D-4C6E-81B8-1700F70B4DC1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11" name="文本占位符 21">
            <a:extLst>
              <a:ext uri="{FF2B5EF4-FFF2-40B4-BE49-F238E27FC236}">
                <a16:creationId xmlns:a16="http://schemas.microsoft.com/office/drawing/2014/main" id="{60F8EA15-627A-4660-81C5-A37523FE34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1FEEB89D-B9C4-4C00-99C5-3991A13DFD7F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80175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E8A56-D0D1-7C48-B1EE-77C441BB11E2}" type="datetimeFigureOut">
              <a:rPr lang="en-US" smtClean="0"/>
              <a:t>12/1/19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01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E8A56-D0D1-7C48-B1EE-77C441BB11E2}" type="datetimeFigureOut">
              <a:rPr lang="en-US" smtClean="0"/>
              <a:t>12/1/19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45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E8A56-D0D1-7C48-B1EE-77C441BB11E2}" type="datetimeFigureOut">
              <a:rPr lang="en-US" smtClean="0"/>
              <a:t>12/1/19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53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E8A56-D0D1-7C48-B1EE-77C441BB11E2}" type="datetimeFigureOut">
              <a:rPr lang="en-US" smtClean="0"/>
              <a:t>12/1/19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1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E8A56-D0D1-7C48-B1EE-77C441BB11E2}" type="datetimeFigureOut">
              <a:rPr lang="en-US" smtClean="0"/>
              <a:t>12/1/19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632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E8A56-D0D1-7C48-B1EE-77C441BB11E2}" type="datetimeFigureOut">
              <a:rPr lang="en-US" smtClean="0"/>
              <a:t>12/1/19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095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E8A56-D0D1-7C48-B1EE-77C441BB11E2}" type="datetimeFigureOut">
              <a:rPr lang="en-US" smtClean="0"/>
              <a:t>12/1/19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27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FE8A56-D0D1-7C48-B1EE-77C441BB11E2}" type="datetimeFigureOut">
              <a:rPr lang="en-US" smtClean="0"/>
              <a:t>12/1/19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图片 14">
            <a:extLst>
              <a:ext uri="{FF2B5EF4-FFF2-40B4-BE49-F238E27FC236}">
                <a16:creationId xmlns:a16="http://schemas.microsoft.com/office/drawing/2014/main" id="{F280670F-6192-D145-B9A5-690DAD52EE2A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" y="0"/>
            <a:ext cx="12192758" cy="6876000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9B576A3E-BF21-984E-AF39-E644ADD05834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07553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4" r:id="rId13"/>
    <p:sldLayoutId id="2147483672" r:id="rId14"/>
    <p:sldLayoutId id="2147483675" r:id="rId15"/>
    <p:sldLayoutId id="2147483654" r:id="rId16"/>
    <p:sldLayoutId id="2147483652" r:id="rId17"/>
    <p:sldLayoutId id="2147483668" r:id="rId18"/>
    <p:sldLayoutId id="2147483658" r:id="rId19"/>
    <p:sldLayoutId id="2147483665" r:id="rId20"/>
    <p:sldLayoutId id="2147483663" r:id="rId21"/>
    <p:sldLayoutId id="2147483669" r:id="rId22"/>
    <p:sldLayoutId id="2147483661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4.01212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0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doc.dgl.ai/" TargetMode="External"/><Relationship Id="rId2" Type="http://schemas.openxmlformats.org/officeDocument/2006/relationships/hyperlink" Target="http://dgl.ai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mailto:dgl-devday@request-nb.mxnet.io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A73BC9B-A14E-4256-96E4-5B06E9C803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Deep learning on graphs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E57428-76A5-4E69-9AC7-776C9B8E0F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George </a:t>
            </a:r>
            <a:r>
              <a:rPr lang="en-US" altLang="zh-CN" dirty="0" err="1"/>
              <a:t>Karypis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407030-C40E-460C-BF06-52797E76E3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0725" y="4778252"/>
            <a:ext cx="7029373" cy="458787"/>
          </a:xfrm>
        </p:spPr>
        <p:txBody>
          <a:bodyPr>
            <a:normAutofit/>
          </a:bodyPr>
          <a:lstStyle/>
          <a:p>
            <a:r>
              <a:rPr lang="en-US" altLang="zh-CN" dirty="0"/>
              <a:t>Senior Principal Scientist, AWS Deep Learning, Palo Alto, CA, USA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355E095-EAB7-4287-91F4-695D20BEAD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Beijing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11CB769-FD6C-497A-A518-58FACBF31C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182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C9C97-5000-ED43-A7DA-17E3F875E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graph neural networks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4D58-41BC-294A-9ADA-2E9F517AC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92161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GNNs can </a:t>
            </a:r>
            <a:r>
              <a:rPr lang="en-US" i="1" dirty="0"/>
              <a:t>integrate </a:t>
            </a:r>
            <a:r>
              <a:rPr lang="en-US" dirty="0"/>
              <a:t>topologically distant information in a non-linear fashion. 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308651F-C982-EB40-862E-F2D7ADCE153A}"/>
              </a:ext>
            </a:extLst>
          </p:cNvPr>
          <p:cNvGrpSpPr/>
          <p:nvPr/>
        </p:nvGrpSpPr>
        <p:grpSpPr>
          <a:xfrm>
            <a:off x="1706887" y="2910107"/>
            <a:ext cx="8778226" cy="3582768"/>
            <a:chOff x="1485900" y="2430463"/>
            <a:chExt cx="8991600" cy="37929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449B686-6A82-5745-9B2F-F482CB328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5900" y="2430463"/>
              <a:ext cx="8991600" cy="37465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6E1223-47A4-B84C-8655-60FF1C0836FC}"/>
                </a:ext>
              </a:extLst>
            </p:cNvPr>
            <p:cNvSpPr txBox="1"/>
            <p:nvPr/>
          </p:nvSpPr>
          <p:spPr>
            <a:xfrm>
              <a:off x="2212470" y="5915654"/>
              <a:ext cx="70691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</a:rPr>
                <a:t>Representation Learning on Networks, </a:t>
              </a:r>
              <a:r>
                <a:rPr lang="en-US" sz="1400" dirty="0" err="1">
                  <a:solidFill>
                    <a:schemeClr val="tx2"/>
                  </a:solidFill>
                </a:rPr>
                <a:t>snap.stanford.edu</a:t>
              </a:r>
              <a:r>
                <a:rPr lang="en-US" sz="1400" dirty="0">
                  <a:solidFill>
                    <a:schemeClr val="tx2"/>
                  </a:solidFill>
                </a:rPr>
                <a:t>/</a:t>
              </a:r>
              <a:r>
                <a:rPr lang="en-US" sz="1400" dirty="0" err="1">
                  <a:solidFill>
                    <a:schemeClr val="tx2"/>
                  </a:solidFill>
                </a:rPr>
                <a:t>proj</a:t>
              </a:r>
              <a:r>
                <a:rPr lang="en-US" sz="1400" dirty="0">
                  <a:solidFill>
                    <a:schemeClr val="tx2"/>
                  </a:solidFill>
                </a:rPr>
                <a:t>/embeddings-www, WWW 2018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0045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C9C97-5000-ED43-A7DA-17E3F875E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graph neural networks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4D58-41BC-294A-9ADA-2E9F517AC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92161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GNNs and the downstream classification/regression models can be trained in an end-to-end fashion.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B534EE-DF4F-DC4A-B7EF-7E3792D412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07" t="16542" r="13492" b="17519"/>
          <a:stretch/>
        </p:blipFill>
        <p:spPr>
          <a:xfrm>
            <a:off x="9118505" y="5022943"/>
            <a:ext cx="687514" cy="604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4393FD-7ECE-EE45-8B0E-1FE74F20F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2748" y="5758634"/>
            <a:ext cx="653271" cy="653271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15C62EF6-7EDE-0347-BFB8-38D9529A2E01}"/>
              </a:ext>
            </a:extLst>
          </p:cNvPr>
          <p:cNvGrpSpPr/>
          <p:nvPr/>
        </p:nvGrpSpPr>
        <p:grpSpPr>
          <a:xfrm>
            <a:off x="1933640" y="4888301"/>
            <a:ext cx="1993168" cy="1196968"/>
            <a:chOff x="1933640" y="4888301"/>
            <a:chExt cx="1993168" cy="119696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C588E19-2C4D-3444-9FC0-FBE15CE03E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0129" t="35859" b="35939"/>
            <a:stretch/>
          </p:blipFill>
          <p:spPr>
            <a:xfrm>
              <a:off x="1933640" y="5670427"/>
              <a:ext cx="467612" cy="41484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D309124-58A8-8C47-A788-65AADA4CA6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881" r="69883" b="65611"/>
            <a:stretch/>
          </p:blipFill>
          <p:spPr>
            <a:xfrm>
              <a:off x="2614773" y="5057035"/>
              <a:ext cx="366011" cy="4686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47599C8-27CB-5843-B97A-2C55D873D2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31" t="34936" r="72823" b="34937"/>
            <a:stretch/>
          </p:blipFill>
          <p:spPr>
            <a:xfrm>
              <a:off x="1975638" y="4911205"/>
              <a:ext cx="328390" cy="41977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CFD0278-857F-E248-8E4B-F181E66634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653" t="36232" r="33476" b="35566"/>
            <a:stretch/>
          </p:blipFill>
          <p:spPr>
            <a:xfrm>
              <a:off x="3453633" y="4888301"/>
              <a:ext cx="473175" cy="419777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92D0A36-2DAD-FA4B-99BA-DBC4CC84E400}"/>
                </a:ext>
              </a:extLst>
            </p:cNvPr>
            <p:cNvCxnSpPr>
              <a:cxnSpLocks/>
              <a:stCxn id="13" idx="3"/>
              <a:endCxn id="12" idx="1"/>
            </p:cNvCxnSpPr>
            <p:nvPr/>
          </p:nvCxnSpPr>
          <p:spPr>
            <a:xfrm>
              <a:off x="2304028" y="5121094"/>
              <a:ext cx="310745" cy="17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10AEA3-1FD8-094B-86C9-D3E88C5DAC9F}"/>
                </a:ext>
              </a:extLst>
            </p:cNvPr>
            <p:cNvCxnSpPr>
              <a:cxnSpLocks/>
              <a:stCxn id="11" idx="0"/>
              <a:endCxn id="12" idx="1"/>
            </p:cNvCxnSpPr>
            <p:nvPr/>
          </p:nvCxnSpPr>
          <p:spPr>
            <a:xfrm flipV="1">
              <a:off x="2167446" y="5291368"/>
              <a:ext cx="447327" cy="3790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348A654-E210-E84F-9910-BF51BAE6FE58}"/>
                </a:ext>
              </a:extLst>
            </p:cNvPr>
            <p:cNvCxnSpPr>
              <a:cxnSpLocks/>
              <a:stCxn id="14" idx="1"/>
              <a:endCxn id="12" idx="3"/>
            </p:cNvCxnSpPr>
            <p:nvPr/>
          </p:nvCxnSpPr>
          <p:spPr>
            <a:xfrm flipH="1">
              <a:off x="2980784" y="5098190"/>
              <a:ext cx="472849" cy="1931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32C6081-E88A-D249-83F8-4E2C84E57EE3}"/>
              </a:ext>
            </a:extLst>
          </p:cNvPr>
          <p:cNvGrpSpPr/>
          <p:nvPr/>
        </p:nvGrpSpPr>
        <p:grpSpPr>
          <a:xfrm>
            <a:off x="5865269" y="4618319"/>
            <a:ext cx="688259" cy="1479335"/>
            <a:chOff x="5865269" y="4618319"/>
            <a:chExt cx="688259" cy="147933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F775DC3-F88D-494C-9D87-8C122AB04C59}"/>
                </a:ext>
              </a:extLst>
            </p:cNvPr>
            <p:cNvSpPr/>
            <p:nvPr/>
          </p:nvSpPr>
          <p:spPr>
            <a:xfrm>
              <a:off x="5865269" y="5117320"/>
              <a:ext cx="687514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F8EABD3-BCD5-C345-979D-68AF42692376}"/>
                </a:ext>
              </a:extLst>
            </p:cNvPr>
            <p:cNvSpPr/>
            <p:nvPr/>
          </p:nvSpPr>
          <p:spPr>
            <a:xfrm>
              <a:off x="5900257" y="5966144"/>
              <a:ext cx="653271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B5BDFAD-4DDF-0A41-8FD7-7BC8BEAD52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881" r="69883" b="65611"/>
            <a:stretch/>
          </p:blipFill>
          <p:spPr>
            <a:xfrm>
              <a:off x="6044594" y="5401997"/>
              <a:ext cx="364598" cy="46685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645C1E9-93FD-2449-BFF3-7CD0DF84AD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653" t="36232" r="33476" b="35566"/>
            <a:stretch/>
          </p:blipFill>
          <p:spPr>
            <a:xfrm>
              <a:off x="5989933" y="4618319"/>
              <a:ext cx="473175" cy="419777"/>
            </a:xfrm>
            <a:prstGeom prst="rect">
              <a:avLst/>
            </a:prstGeom>
          </p:spPr>
        </p:pic>
      </p:grpSp>
      <p:sp>
        <p:nvSpPr>
          <p:cNvPr id="20" name="Pentagon 19">
            <a:extLst>
              <a:ext uri="{FF2B5EF4-FFF2-40B4-BE49-F238E27FC236}">
                <a16:creationId xmlns:a16="http://schemas.microsoft.com/office/drawing/2014/main" id="{F5C9BC36-A586-8B47-8127-B9F1E52CE2E8}"/>
              </a:ext>
            </a:extLst>
          </p:cNvPr>
          <p:cNvSpPr/>
          <p:nvPr/>
        </p:nvSpPr>
        <p:spPr>
          <a:xfrm>
            <a:off x="4442707" y="5265227"/>
            <a:ext cx="1088826" cy="530757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GNN</a:t>
            </a:r>
          </a:p>
        </p:txBody>
      </p:sp>
      <p:sp>
        <p:nvSpPr>
          <p:cNvPr id="21" name="Pentagon 20">
            <a:extLst>
              <a:ext uri="{FF2B5EF4-FFF2-40B4-BE49-F238E27FC236}">
                <a16:creationId xmlns:a16="http://schemas.microsoft.com/office/drawing/2014/main" id="{D5B8A260-4763-744B-91CB-4214B5A8BF89}"/>
              </a:ext>
            </a:extLst>
          </p:cNvPr>
          <p:cNvSpPr/>
          <p:nvPr/>
        </p:nvSpPr>
        <p:spPr>
          <a:xfrm>
            <a:off x="7292062" y="5255416"/>
            <a:ext cx="1331434" cy="540568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Classifier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6CF6872-B712-7B42-9DD6-5ABD0708D993}"/>
              </a:ext>
            </a:extLst>
          </p:cNvPr>
          <p:cNvGrpSpPr/>
          <p:nvPr/>
        </p:nvGrpSpPr>
        <p:grpSpPr>
          <a:xfrm>
            <a:off x="10666286" y="2752296"/>
            <a:ext cx="687514" cy="1340139"/>
            <a:chOff x="10666286" y="2752296"/>
            <a:chExt cx="687514" cy="1340139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167D98E-F21D-794D-B90F-97CC3DB4D4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507" t="16542" r="13492" b="17519"/>
            <a:stretch/>
          </p:blipFill>
          <p:spPr>
            <a:xfrm>
              <a:off x="10666286" y="2752296"/>
              <a:ext cx="687514" cy="60444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3EF5C82-2A08-8B49-AC51-6CC238098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96007" y="3439164"/>
              <a:ext cx="653271" cy="653271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CC69761-D8C4-BA43-9FAB-858FBA9FA89B}"/>
              </a:ext>
            </a:extLst>
          </p:cNvPr>
          <p:cNvGrpSpPr/>
          <p:nvPr/>
        </p:nvGrpSpPr>
        <p:grpSpPr>
          <a:xfrm>
            <a:off x="1833342" y="2735571"/>
            <a:ext cx="2038805" cy="1098099"/>
            <a:chOff x="1833342" y="2735571"/>
            <a:chExt cx="2038805" cy="109809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8027810-A784-1F47-96E3-8BBA9E36F2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0129" t="35859" b="35939"/>
            <a:stretch/>
          </p:blipFill>
          <p:spPr>
            <a:xfrm>
              <a:off x="1833342" y="3418828"/>
              <a:ext cx="467612" cy="414842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90DBAEA-7C70-A34F-9E7D-E0385C95A2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881" r="69883" b="65611"/>
            <a:stretch/>
          </p:blipFill>
          <p:spPr>
            <a:xfrm>
              <a:off x="2560112" y="2947463"/>
              <a:ext cx="366011" cy="468665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4085F60-1A72-344A-B468-A4B81077E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31" t="34936" r="72823" b="34937"/>
            <a:stretch/>
          </p:blipFill>
          <p:spPr>
            <a:xfrm>
              <a:off x="1906883" y="2735571"/>
              <a:ext cx="328390" cy="419777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F46774B-26AC-384E-9F17-C2444776F5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653" t="36232" r="33476" b="35566"/>
            <a:stretch/>
          </p:blipFill>
          <p:spPr>
            <a:xfrm>
              <a:off x="3398972" y="2778729"/>
              <a:ext cx="473175" cy="419777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C0808A7-82A3-2145-A8C7-1C18A8403A9D}"/>
                </a:ext>
              </a:extLst>
            </p:cNvPr>
            <p:cNvCxnSpPr>
              <a:cxnSpLocks/>
              <a:stCxn id="28" idx="3"/>
              <a:endCxn id="27" idx="1"/>
            </p:cNvCxnSpPr>
            <p:nvPr/>
          </p:nvCxnSpPr>
          <p:spPr>
            <a:xfrm>
              <a:off x="2235273" y="2945460"/>
              <a:ext cx="324839" cy="2363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43A31AD-E4E1-6C40-A301-5EA282175BAE}"/>
                </a:ext>
              </a:extLst>
            </p:cNvPr>
            <p:cNvCxnSpPr>
              <a:cxnSpLocks/>
              <a:stCxn id="26" idx="0"/>
              <a:endCxn id="27" idx="1"/>
            </p:cNvCxnSpPr>
            <p:nvPr/>
          </p:nvCxnSpPr>
          <p:spPr>
            <a:xfrm flipV="1">
              <a:off x="2067148" y="3181796"/>
              <a:ext cx="492964" cy="237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DA02A4-CDFB-6444-8D48-03749C543CBC}"/>
                </a:ext>
              </a:extLst>
            </p:cNvPr>
            <p:cNvCxnSpPr>
              <a:cxnSpLocks/>
              <a:stCxn id="29" idx="1"/>
              <a:endCxn id="27" idx="3"/>
            </p:cNvCxnSpPr>
            <p:nvPr/>
          </p:nvCxnSpPr>
          <p:spPr>
            <a:xfrm flipH="1">
              <a:off x="2926123" y="2988618"/>
              <a:ext cx="472849" cy="1931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19551F8-CC73-B542-969A-A978F24A1EC8}"/>
              </a:ext>
            </a:extLst>
          </p:cNvPr>
          <p:cNvGrpSpPr/>
          <p:nvPr/>
        </p:nvGrpSpPr>
        <p:grpSpPr>
          <a:xfrm>
            <a:off x="7440846" y="2664091"/>
            <a:ext cx="687514" cy="1446080"/>
            <a:chOff x="7440846" y="2664091"/>
            <a:chExt cx="687514" cy="144608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EEFBB04-34BC-1A46-B239-A73A02A20E23}"/>
                </a:ext>
              </a:extLst>
            </p:cNvPr>
            <p:cNvSpPr/>
            <p:nvPr/>
          </p:nvSpPr>
          <p:spPr>
            <a:xfrm>
              <a:off x="7440846" y="3163092"/>
              <a:ext cx="687514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F412666-2E17-CE44-AE9A-61E934AF8AA7}"/>
                </a:ext>
              </a:extLst>
            </p:cNvPr>
            <p:cNvSpPr/>
            <p:nvPr/>
          </p:nvSpPr>
          <p:spPr>
            <a:xfrm>
              <a:off x="7475089" y="3978661"/>
              <a:ext cx="653271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1C094B6-32AA-344A-8943-418D249C12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881" r="69883" b="65611"/>
            <a:stretch/>
          </p:blipFill>
          <p:spPr>
            <a:xfrm>
              <a:off x="7619426" y="3414514"/>
              <a:ext cx="364598" cy="466855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BF43A36-513E-5D4B-941D-CF45426446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653" t="36232" r="33476" b="35566"/>
            <a:stretch/>
          </p:blipFill>
          <p:spPr>
            <a:xfrm>
              <a:off x="7565510" y="2664091"/>
              <a:ext cx="473175" cy="419777"/>
            </a:xfrm>
            <a:prstGeom prst="rect">
              <a:avLst/>
            </a:prstGeom>
          </p:spPr>
        </p:pic>
      </p:grpSp>
      <p:sp>
        <p:nvSpPr>
          <p:cNvPr id="35" name="Pentagon 34">
            <a:extLst>
              <a:ext uri="{FF2B5EF4-FFF2-40B4-BE49-F238E27FC236}">
                <a16:creationId xmlns:a16="http://schemas.microsoft.com/office/drawing/2014/main" id="{B7194E96-0192-3B4C-B992-383D076D84A8}"/>
              </a:ext>
            </a:extLst>
          </p:cNvPr>
          <p:cNvSpPr/>
          <p:nvPr/>
        </p:nvSpPr>
        <p:spPr>
          <a:xfrm>
            <a:off x="4134668" y="3155655"/>
            <a:ext cx="1342204" cy="530757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Traditional method</a:t>
            </a:r>
          </a:p>
        </p:txBody>
      </p:sp>
      <p:sp>
        <p:nvSpPr>
          <p:cNvPr id="36" name="Pentagon 35">
            <a:extLst>
              <a:ext uri="{FF2B5EF4-FFF2-40B4-BE49-F238E27FC236}">
                <a16:creationId xmlns:a16="http://schemas.microsoft.com/office/drawing/2014/main" id="{E562E95E-C1B4-5D48-8EFB-23586A8790F6}"/>
              </a:ext>
            </a:extLst>
          </p:cNvPr>
          <p:cNvSpPr/>
          <p:nvPr/>
        </p:nvSpPr>
        <p:spPr>
          <a:xfrm>
            <a:off x="8864056" y="3153281"/>
            <a:ext cx="1331434" cy="540568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Classifier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0833C7C-7850-7949-A5EF-8A7C9FC1A824}"/>
              </a:ext>
            </a:extLst>
          </p:cNvPr>
          <p:cNvCxnSpPr/>
          <p:nvPr/>
        </p:nvCxnSpPr>
        <p:spPr>
          <a:xfrm>
            <a:off x="633046" y="4415708"/>
            <a:ext cx="108973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Curved Left Arrow 37">
            <a:extLst>
              <a:ext uri="{FF2B5EF4-FFF2-40B4-BE49-F238E27FC236}">
                <a16:creationId xmlns:a16="http://schemas.microsoft.com/office/drawing/2014/main" id="{AA4CCCB1-95FA-C941-83E0-ED09925B4640}"/>
              </a:ext>
            </a:extLst>
          </p:cNvPr>
          <p:cNvSpPr/>
          <p:nvPr/>
        </p:nvSpPr>
        <p:spPr>
          <a:xfrm rot="5400000">
            <a:off x="4011457" y="2824789"/>
            <a:ext cx="507670" cy="238221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A72491A-E9DC-9C46-A866-88E8DF5AB8B1}"/>
              </a:ext>
            </a:extLst>
          </p:cNvPr>
          <p:cNvGrpSpPr/>
          <p:nvPr/>
        </p:nvGrpSpPr>
        <p:grpSpPr>
          <a:xfrm>
            <a:off x="5700837" y="2808224"/>
            <a:ext cx="690352" cy="1061960"/>
            <a:chOff x="5700837" y="2808224"/>
            <a:chExt cx="690352" cy="106196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3FBA7E9-F2B8-424D-A079-6EFB5DC56650}"/>
                </a:ext>
              </a:extLst>
            </p:cNvPr>
            <p:cNvSpPr/>
            <p:nvPr/>
          </p:nvSpPr>
          <p:spPr>
            <a:xfrm>
              <a:off x="5703675" y="2808224"/>
              <a:ext cx="687514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18A9B93-ABA3-5745-8485-027A3038367A}"/>
                </a:ext>
              </a:extLst>
            </p:cNvPr>
            <p:cNvSpPr/>
            <p:nvPr/>
          </p:nvSpPr>
          <p:spPr>
            <a:xfrm>
              <a:off x="5703675" y="3121727"/>
              <a:ext cx="687514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18C8F0C-2C56-CD40-A5B1-18F034A22EC5}"/>
                </a:ext>
              </a:extLst>
            </p:cNvPr>
            <p:cNvSpPr/>
            <p:nvPr/>
          </p:nvSpPr>
          <p:spPr>
            <a:xfrm>
              <a:off x="5700837" y="3429000"/>
              <a:ext cx="687514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C3FDACC-B3F2-1E4F-ACE6-75C83174C5BA}"/>
                </a:ext>
              </a:extLst>
            </p:cNvPr>
            <p:cNvSpPr/>
            <p:nvPr/>
          </p:nvSpPr>
          <p:spPr>
            <a:xfrm>
              <a:off x="5700837" y="3738674"/>
              <a:ext cx="687514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3" name="Curved Left Arrow 42">
            <a:extLst>
              <a:ext uri="{FF2B5EF4-FFF2-40B4-BE49-F238E27FC236}">
                <a16:creationId xmlns:a16="http://schemas.microsoft.com/office/drawing/2014/main" id="{0256A8F2-0B8C-814A-9C01-4876E8BF8515}"/>
              </a:ext>
            </a:extLst>
          </p:cNvPr>
          <p:cNvSpPr/>
          <p:nvPr/>
        </p:nvSpPr>
        <p:spPr>
          <a:xfrm rot="5400000">
            <a:off x="9247140" y="2848547"/>
            <a:ext cx="507670" cy="238221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Curved Left Arrow 43">
            <a:extLst>
              <a:ext uri="{FF2B5EF4-FFF2-40B4-BE49-F238E27FC236}">
                <a16:creationId xmlns:a16="http://schemas.microsoft.com/office/drawing/2014/main" id="{AB1A3338-8CB3-B547-B71A-BAAE13E0A26A}"/>
              </a:ext>
            </a:extLst>
          </p:cNvPr>
          <p:cNvSpPr/>
          <p:nvPr/>
        </p:nvSpPr>
        <p:spPr>
          <a:xfrm rot="5400000">
            <a:off x="5705153" y="3164268"/>
            <a:ext cx="507670" cy="631903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44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35" grpId="0" animBg="1"/>
      <p:bldP spid="36" grpId="0" animBg="1"/>
      <p:bldP spid="38" grpId="0" animBg="1"/>
      <p:bldP spid="43" grpId="0" animBg="1"/>
      <p:bldP spid="4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C9C97-5000-ED43-A7DA-17E3F875E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graph neural networks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4D58-41BC-294A-9ADA-2E9F517AC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92161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GNNs are naturally inductive because they learn the same neural networks on all the nodes and edges.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9A403745-2125-CF44-8772-EA56BF7140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29" t="35859" b="35939"/>
          <a:stretch/>
        </p:blipFill>
        <p:spPr>
          <a:xfrm>
            <a:off x="3514331" y="5599021"/>
            <a:ext cx="803562" cy="712879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EFDFF5E0-B876-5945-88C6-2BCF513813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81" r="69883" b="65611"/>
          <a:stretch/>
        </p:blipFill>
        <p:spPr>
          <a:xfrm>
            <a:off x="4482834" y="4187520"/>
            <a:ext cx="678874" cy="86927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CC5CACF1-B49B-9846-8D9A-06D40FC037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1" t="34936" r="72823" b="34937"/>
          <a:stretch/>
        </p:blipFill>
        <p:spPr>
          <a:xfrm>
            <a:off x="3342249" y="2984287"/>
            <a:ext cx="595745" cy="76153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EEE8EE3-3BED-EC48-A7D0-3CEF2F6CA5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53" t="36232" r="33476" b="35566"/>
          <a:stretch/>
        </p:blipFill>
        <p:spPr>
          <a:xfrm>
            <a:off x="6035448" y="3831080"/>
            <a:ext cx="803562" cy="712879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22727E9-7103-3A4C-9AC9-2C9D62FE4084}"/>
              </a:ext>
            </a:extLst>
          </p:cNvPr>
          <p:cNvCxnSpPr/>
          <p:nvPr/>
        </p:nvCxnSpPr>
        <p:spPr>
          <a:xfrm>
            <a:off x="3937994" y="3745820"/>
            <a:ext cx="678738" cy="605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38F4301-5807-1649-A61C-5C09375511BD}"/>
              </a:ext>
            </a:extLst>
          </p:cNvPr>
          <p:cNvCxnSpPr>
            <a:cxnSpLocks/>
          </p:cNvCxnSpPr>
          <p:nvPr/>
        </p:nvCxnSpPr>
        <p:spPr>
          <a:xfrm flipV="1">
            <a:off x="4058530" y="4955847"/>
            <a:ext cx="518726" cy="702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D2EF4FD-E6F8-9746-AA74-1AEB1FD883B4}"/>
              </a:ext>
            </a:extLst>
          </p:cNvPr>
          <p:cNvCxnSpPr>
            <a:cxnSpLocks/>
          </p:cNvCxnSpPr>
          <p:nvPr/>
        </p:nvCxnSpPr>
        <p:spPr>
          <a:xfrm flipH="1">
            <a:off x="5041036" y="4187519"/>
            <a:ext cx="1143243" cy="163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9FC95AC-42E3-BB40-B66C-4B9E20991FB1}"/>
              </a:ext>
            </a:extLst>
          </p:cNvPr>
          <p:cNvCxnSpPr>
            <a:cxnSpLocks/>
          </p:cNvCxnSpPr>
          <p:nvPr/>
        </p:nvCxnSpPr>
        <p:spPr>
          <a:xfrm flipH="1" flipV="1">
            <a:off x="3643532" y="3610883"/>
            <a:ext cx="140445" cy="20473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07554F8D-0EFD-1C47-962E-D521FC083998}"/>
              </a:ext>
            </a:extLst>
          </p:cNvPr>
          <p:cNvSpPr/>
          <p:nvPr/>
        </p:nvSpPr>
        <p:spPr>
          <a:xfrm>
            <a:off x="8298550" y="3100570"/>
            <a:ext cx="687514" cy="131510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1A794D0-B4B4-C54E-9274-9D804271F0B8}"/>
              </a:ext>
            </a:extLst>
          </p:cNvPr>
          <p:cNvSpPr/>
          <p:nvPr/>
        </p:nvSpPr>
        <p:spPr>
          <a:xfrm>
            <a:off x="8298550" y="5871518"/>
            <a:ext cx="687514" cy="131510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0DAEB9E-F80D-164F-A905-3053D693A3F0}"/>
              </a:ext>
            </a:extLst>
          </p:cNvPr>
          <p:cNvSpPr/>
          <p:nvPr/>
        </p:nvSpPr>
        <p:spPr>
          <a:xfrm>
            <a:off x="8298550" y="4803623"/>
            <a:ext cx="687514" cy="131510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Pentagon 82">
            <a:extLst>
              <a:ext uri="{FF2B5EF4-FFF2-40B4-BE49-F238E27FC236}">
                <a16:creationId xmlns:a16="http://schemas.microsoft.com/office/drawing/2014/main" id="{6EA00DEB-F3C3-7D4C-A388-4A87F342EDB6}"/>
              </a:ext>
            </a:extLst>
          </p:cNvPr>
          <p:cNvSpPr/>
          <p:nvPr/>
        </p:nvSpPr>
        <p:spPr>
          <a:xfrm>
            <a:off x="7058019" y="4215536"/>
            <a:ext cx="1088826" cy="530757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GNN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1E4F9A7-D6DD-FF4F-B1A6-4D1E65776F87}"/>
              </a:ext>
            </a:extLst>
          </p:cNvPr>
          <p:cNvSpPr/>
          <p:nvPr/>
        </p:nvSpPr>
        <p:spPr>
          <a:xfrm>
            <a:off x="8298550" y="4030703"/>
            <a:ext cx="687514" cy="131510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F48192B5-553F-2749-8397-C63188B53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2657" y="5553542"/>
            <a:ext cx="947867" cy="690890"/>
          </a:xfrm>
          <a:prstGeom prst="rect">
            <a:avLst/>
          </a:prstGeom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7DED23A-7393-3647-BB37-B2883119EE2A}"/>
              </a:ext>
            </a:extLst>
          </p:cNvPr>
          <p:cNvCxnSpPr>
            <a:cxnSpLocks/>
          </p:cNvCxnSpPr>
          <p:nvPr/>
        </p:nvCxnSpPr>
        <p:spPr>
          <a:xfrm flipH="1" flipV="1">
            <a:off x="5072976" y="4935133"/>
            <a:ext cx="867047" cy="8113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DFE39A3F-26FE-5143-8BAC-B8A0D9102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63" y="5022149"/>
            <a:ext cx="511347" cy="854972"/>
          </a:xfrm>
          <a:prstGeom prst="rect">
            <a:avLst/>
          </a:prstGeom>
        </p:spPr>
      </p:pic>
      <p:sp>
        <p:nvSpPr>
          <p:cNvPr id="90" name="Pentagon 89">
            <a:extLst>
              <a:ext uri="{FF2B5EF4-FFF2-40B4-BE49-F238E27FC236}">
                <a16:creationId xmlns:a16="http://schemas.microsoft.com/office/drawing/2014/main" id="{B364E81C-6B0D-094D-B264-56482A825580}"/>
              </a:ext>
            </a:extLst>
          </p:cNvPr>
          <p:cNvSpPr/>
          <p:nvPr/>
        </p:nvSpPr>
        <p:spPr>
          <a:xfrm>
            <a:off x="6766462" y="6025282"/>
            <a:ext cx="1088826" cy="530757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GNN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AE01B18-BA61-9046-A31B-BA55E3396BFA}"/>
              </a:ext>
            </a:extLst>
          </p:cNvPr>
          <p:cNvSpPr/>
          <p:nvPr/>
        </p:nvSpPr>
        <p:spPr>
          <a:xfrm>
            <a:off x="8296257" y="6311900"/>
            <a:ext cx="687514" cy="131510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26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F556A-FAFA-784A-A653-5AA70B16F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general graph neural network formalism</a:t>
            </a:r>
          </a:p>
        </p:txBody>
      </p:sp>
      <p:sp>
        <p:nvSpPr>
          <p:cNvPr id="19" name="Google Shape;238;p16">
            <a:extLst>
              <a:ext uri="{FF2B5EF4-FFF2-40B4-BE49-F238E27FC236}">
                <a16:creationId xmlns:a16="http://schemas.microsoft.com/office/drawing/2014/main" id="{B5203921-BB65-384A-8AC9-2BD7ABC69C79}"/>
              </a:ext>
            </a:extLst>
          </p:cNvPr>
          <p:cNvSpPr txBox="1"/>
          <p:nvPr/>
        </p:nvSpPr>
        <p:spPr>
          <a:xfrm>
            <a:off x="3487146" y="6559582"/>
            <a:ext cx="469314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Neural Message Passing for Quantum Chemistry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6B9F671-532C-FD42-841B-403B2D4BFC20}"/>
              </a:ext>
            </a:extLst>
          </p:cNvPr>
          <p:cNvGrpSpPr/>
          <p:nvPr/>
        </p:nvGrpSpPr>
        <p:grpSpPr>
          <a:xfrm>
            <a:off x="7400652" y="2728009"/>
            <a:ext cx="3110411" cy="2911718"/>
            <a:chOff x="1190742" y="2923823"/>
            <a:chExt cx="3110411" cy="2911718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8D728B7-6990-AC41-86CD-3A5848BA9D29}"/>
                </a:ext>
              </a:extLst>
            </p:cNvPr>
            <p:cNvSpPr/>
            <p:nvPr/>
          </p:nvSpPr>
          <p:spPr>
            <a:xfrm>
              <a:off x="2244425" y="4158954"/>
              <a:ext cx="471338" cy="480953"/>
            </a:xfrm>
            <a:prstGeom prst="ellipse">
              <a:avLst/>
            </a:prstGeom>
            <a:solidFill>
              <a:schemeClr val="accent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C7735FD-3BBD-9F47-8269-CBDBA3BFC11A}"/>
                </a:ext>
              </a:extLst>
            </p:cNvPr>
            <p:cNvSpPr/>
            <p:nvPr/>
          </p:nvSpPr>
          <p:spPr>
            <a:xfrm>
              <a:off x="3059344" y="3079409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23A8B5A-0C05-EA49-96E6-79B4DE6B588F}"/>
                </a:ext>
              </a:extLst>
            </p:cNvPr>
            <p:cNvSpPr/>
            <p:nvPr/>
          </p:nvSpPr>
          <p:spPr>
            <a:xfrm>
              <a:off x="1190742" y="3319886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2358409-A59B-C04D-BBD2-C13DB60D1CA5}"/>
                </a:ext>
              </a:extLst>
            </p:cNvPr>
            <p:cNvSpPr/>
            <p:nvPr/>
          </p:nvSpPr>
          <p:spPr>
            <a:xfrm>
              <a:off x="1224997" y="5114575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CA77582-F892-664E-AF8B-5F17A8A8A6EC}"/>
                </a:ext>
              </a:extLst>
            </p:cNvPr>
            <p:cNvSpPr/>
            <p:nvPr/>
          </p:nvSpPr>
          <p:spPr>
            <a:xfrm>
              <a:off x="3147376" y="5086181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867965B-38ED-694F-8ED5-C0B194672D9B}"/>
                </a:ext>
              </a:extLst>
            </p:cNvPr>
            <p:cNvCxnSpPr>
              <a:cxnSpLocks/>
              <a:stCxn id="24" idx="5"/>
              <a:endCxn id="22" idx="1"/>
            </p:cNvCxnSpPr>
            <p:nvPr/>
          </p:nvCxnSpPr>
          <p:spPr>
            <a:xfrm>
              <a:off x="1593054" y="3730405"/>
              <a:ext cx="720397" cy="498983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457B88C-6EFD-9045-AE74-55E6C565DA92}"/>
                </a:ext>
              </a:extLst>
            </p:cNvPr>
            <p:cNvCxnSpPr>
              <a:stCxn id="23" idx="3"/>
              <a:endCxn id="22" idx="7"/>
            </p:cNvCxnSpPr>
            <p:nvPr/>
          </p:nvCxnSpPr>
          <p:spPr>
            <a:xfrm flipH="1">
              <a:off x="2646737" y="3489928"/>
              <a:ext cx="481633" cy="739459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FDAA7C5-3610-9644-A169-AA4763A15FB1}"/>
                </a:ext>
              </a:extLst>
            </p:cNvPr>
            <p:cNvCxnSpPr>
              <a:stCxn id="26" idx="1"/>
              <a:endCxn id="22" idx="5"/>
            </p:cNvCxnSpPr>
            <p:nvPr/>
          </p:nvCxnSpPr>
          <p:spPr>
            <a:xfrm flipH="1" flipV="1">
              <a:off x="2646737" y="4569473"/>
              <a:ext cx="569665" cy="587142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5A068A2-A72E-7944-9DB4-2CAAE769795F}"/>
                </a:ext>
              </a:extLst>
            </p:cNvPr>
            <p:cNvCxnSpPr>
              <a:stCxn id="25" idx="7"/>
              <a:endCxn id="22" idx="3"/>
            </p:cNvCxnSpPr>
            <p:nvPr/>
          </p:nvCxnSpPr>
          <p:spPr>
            <a:xfrm flipV="1">
              <a:off x="1627309" y="4569473"/>
              <a:ext cx="686142" cy="615536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A266BB4-35CE-2745-95BD-C20AC53DB04F}"/>
                </a:ext>
              </a:extLst>
            </p:cNvPr>
            <p:cNvSpPr/>
            <p:nvPr/>
          </p:nvSpPr>
          <p:spPr>
            <a:xfrm>
              <a:off x="1593054" y="3079409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707C506-1FA8-6C40-97F0-A40B37AE7450}"/>
                </a:ext>
              </a:extLst>
            </p:cNvPr>
            <p:cNvSpPr/>
            <p:nvPr/>
          </p:nvSpPr>
          <p:spPr>
            <a:xfrm>
              <a:off x="1706539" y="5595065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980ED78-64C9-D74A-A196-D6802D955542}"/>
                </a:ext>
              </a:extLst>
            </p:cNvPr>
            <p:cNvSpPr/>
            <p:nvPr/>
          </p:nvSpPr>
          <p:spPr>
            <a:xfrm>
              <a:off x="3616312" y="2923823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FE5CA58-78D1-A84F-8D8C-D250A0D49E76}"/>
                </a:ext>
              </a:extLst>
            </p:cNvPr>
            <p:cNvSpPr/>
            <p:nvPr/>
          </p:nvSpPr>
          <p:spPr>
            <a:xfrm>
              <a:off x="3807728" y="5385284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2959716" y="3202510"/>
            <a:ext cx="2424359" cy="45297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308345" y="3124072"/>
            <a:ext cx="651372" cy="8088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303885" y="3003833"/>
            <a:ext cx="811973" cy="19867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30797" y="2833178"/>
            <a:ext cx="1083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Message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716133" y="2883595"/>
            <a:ext cx="475488" cy="21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8200" y="2698268"/>
            <a:ext cx="877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Reduce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177C6A-65B3-4C4F-9BD4-52AC608F6266}"/>
                  </a:ext>
                </a:extLst>
              </p:cNvPr>
              <p:cNvSpPr txBox="1"/>
              <p:nvPr/>
            </p:nvSpPr>
            <p:spPr>
              <a:xfrm>
                <a:off x="1641063" y="3171280"/>
                <a:ext cx="3692165" cy="7078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𝑣𝑤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177C6A-65B3-4C4F-9BD4-52AC608F6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063" y="3171280"/>
                <a:ext cx="3692165" cy="707886"/>
              </a:xfrm>
              <a:prstGeom prst="rect">
                <a:avLst/>
              </a:prstGeom>
              <a:blipFill>
                <a:blip r:embed="rId4"/>
                <a:stretch>
                  <a:fillRect l="-342" t="-139286" r="-1712" b="-18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43873D-006F-A945-83F9-06A7326B1612}"/>
                  </a:ext>
                </a:extLst>
              </p:cNvPr>
              <p:cNvSpPr txBox="1"/>
              <p:nvPr/>
            </p:nvSpPr>
            <p:spPr>
              <a:xfrm>
                <a:off x="1641063" y="4173168"/>
                <a:ext cx="2342821" cy="3363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43873D-006F-A945-83F9-06A7326B1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063" y="4173168"/>
                <a:ext cx="2342821" cy="336311"/>
              </a:xfrm>
              <a:prstGeom prst="rect">
                <a:avLst/>
              </a:prstGeom>
              <a:blipFill>
                <a:blip r:embed="rId5"/>
                <a:stretch>
                  <a:fillRect l="-1613" t="-7407" r="-2688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ED18D36F-7242-BF4F-A9DF-8D30B7D39280}"/>
              </a:ext>
            </a:extLst>
          </p:cNvPr>
          <p:cNvSpPr txBox="1"/>
          <p:nvPr/>
        </p:nvSpPr>
        <p:spPr>
          <a:xfrm>
            <a:off x="838200" y="1680997"/>
            <a:ext cx="8188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Graph neural networks are based on message-passing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FB434A9-D683-3D47-8053-3E3A2887980F}"/>
                  </a:ext>
                </a:extLst>
              </p:cNvPr>
              <p:cNvSpPr/>
              <p:nvPr/>
            </p:nvSpPr>
            <p:spPr>
              <a:xfrm>
                <a:off x="7696761" y="3689923"/>
                <a:ext cx="5497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FB434A9-D683-3D47-8053-3E3A288798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761" y="3689923"/>
                <a:ext cx="54976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3FF9E963-6246-F84B-A3EA-6C53DDA36627}"/>
              </a:ext>
            </a:extLst>
          </p:cNvPr>
          <p:cNvSpPr/>
          <p:nvPr/>
        </p:nvSpPr>
        <p:spPr>
          <a:xfrm>
            <a:off x="9110573" y="4059255"/>
            <a:ext cx="493425" cy="240476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h</a:t>
            </a:r>
            <a:r>
              <a:rPr lang="en-US" sz="1100" baseline="-25000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0838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372F3-BE29-E348-BE3A-E598DF778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multi-layer GNN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2BC37-308A-1F45-8E3F-CAB7F5DF6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Multiple GNN layers can be stacked together.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F27C17-2798-5B42-9B91-B4596DA31DAF}"/>
              </a:ext>
            </a:extLst>
          </p:cNvPr>
          <p:cNvGrpSpPr/>
          <p:nvPr/>
        </p:nvGrpSpPr>
        <p:grpSpPr>
          <a:xfrm>
            <a:off x="1474749" y="2518932"/>
            <a:ext cx="8991600" cy="3792968"/>
            <a:chOff x="1485900" y="2430463"/>
            <a:chExt cx="8991600" cy="37929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52321ED-4D66-F142-8B44-8569BD30F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5900" y="2430463"/>
              <a:ext cx="8991600" cy="37465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615BC3-A62E-A044-A4BF-36B572B51F4B}"/>
                </a:ext>
              </a:extLst>
            </p:cNvPr>
            <p:cNvSpPr txBox="1"/>
            <p:nvPr/>
          </p:nvSpPr>
          <p:spPr>
            <a:xfrm>
              <a:off x="2212470" y="5915654"/>
              <a:ext cx="70691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</a:rPr>
                <a:t>Representation Learning on Networks, </a:t>
              </a:r>
              <a:r>
                <a:rPr lang="en-US" sz="1400" dirty="0" err="1">
                  <a:solidFill>
                    <a:schemeClr val="tx2"/>
                  </a:solidFill>
                </a:rPr>
                <a:t>snap.stanford.edu</a:t>
              </a:r>
              <a:r>
                <a:rPr lang="en-US" sz="1400" dirty="0">
                  <a:solidFill>
                    <a:schemeClr val="tx2"/>
                  </a:solidFill>
                </a:rPr>
                <a:t>/</a:t>
              </a:r>
              <a:r>
                <a:rPr lang="en-US" sz="1400" dirty="0" err="1">
                  <a:solidFill>
                    <a:schemeClr val="tx2"/>
                  </a:solidFill>
                </a:rPr>
                <a:t>proj</a:t>
              </a:r>
              <a:r>
                <a:rPr lang="en-US" sz="1400" dirty="0">
                  <a:solidFill>
                    <a:schemeClr val="tx2"/>
                  </a:solidFill>
                </a:rPr>
                <a:t>/embeddings-www, WWW 2018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5875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1F177-8FA9-8E49-9687-CD7885C29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GNN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29CFA-B701-054D-BD65-3CCEF4857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 L-layer multi-layer GNN computes a node embedding based on the node and its local neighborhood up-to L</a:t>
            </a:r>
            <a:r>
              <a:rPr lang="en-US" i="1" dirty="0"/>
              <a:t> </a:t>
            </a:r>
            <a:r>
              <a:rPr lang="en-US" dirty="0"/>
              <a:t>hops away.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F3A9BB-BE6D-7F4D-8913-B8912B778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11" y="3429000"/>
            <a:ext cx="112903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28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D21FAB-A6B0-764D-98B0-025B8DB17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073" y="2046593"/>
            <a:ext cx="6577579" cy="34015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466314-4281-2F41-84B6-59800CFCC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19" y="365125"/>
            <a:ext cx="11441151" cy="1325563"/>
          </a:xfrm>
        </p:spPr>
        <p:txBody>
          <a:bodyPr/>
          <a:lstStyle/>
          <a:p>
            <a:r>
              <a:rPr lang="en-US" dirty="0"/>
              <a:t>Example 1: Graph convolution network (GCN)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CB92BBE-7266-7D4F-A454-81B1638CD0F6}"/>
                  </a:ext>
                </a:extLst>
              </p:cNvPr>
              <p:cNvSpPr/>
              <p:nvPr/>
            </p:nvSpPr>
            <p:spPr>
              <a:xfrm>
                <a:off x="1623161" y="2314674"/>
                <a:ext cx="1786258" cy="7866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CB92BBE-7266-7D4F-A454-81B1638CD0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161" y="2314674"/>
                <a:ext cx="1786258" cy="786690"/>
              </a:xfrm>
              <a:prstGeom prst="rect">
                <a:avLst/>
              </a:prstGeom>
              <a:blipFill>
                <a:blip r:embed="rId3"/>
                <a:stretch>
                  <a:fillRect l="-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8DCB9EF-8661-9F4A-A0FE-D0D030EEBE81}"/>
                  </a:ext>
                </a:extLst>
              </p:cNvPr>
              <p:cNvSpPr/>
              <p:nvPr/>
            </p:nvSpPr>
            <p:spPr>
              <a:xfrm>
                <a:off x="1779395" y="4411910"/>
                <a:ext cx="2306464" cy="4660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8DCB9EF-8661-9F4A-A0FE-D0D030EEBE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95" y="4411910"/>
                <a:ext cx="2306464" cy="46602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418854-6D6A-8E4C-9382-49F569BAA4C9}"/>
                  </a:ext>
                </a:extLst>
              </p:cNvPr>
              <p:cNvSpPr txBox="1"/>
              <p:nvPr/>
            </p:nvSpPr>
            <p:spPr>
              <a:xfrm>
                <a:off x="1712486" y="3401828"/>
                <a:ext cx="2440283" cy="7096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𝑣𝑤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418854-6D6A-8E4C-9382-49F569BAA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486" y="3401828"/>
                <a:ext cx="2440283" cy="709618"/>
              </a:xfrm>
              <a:prstGeom prst="rect">
                <a:avLst/>
              </a:prstGeom>
              <a:blipFill>
                <a:blip r:embed="rId5"/>
                <a:stretch>
                  <a:fillRect t="-136842" b="-182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1366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F16B3-5122-FA4C-B9D2-4DAD2457B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Graph attention networks (GAT)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73F4E2-4C1B-C44A-B79C-0F815C6AA16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352478" y="2571451"/>
            <a:ext cx="5408924" cy="262424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5A5594-ECDE-0D40-ADAE-01E55C54EE31}"/>
                  </a:ext>
                </a:extLst>
              </p:cNvPr>
              <p:cNvSpPr/>
              <p:nvPr/>
            </p:nvSpPr>
            <p:spPr>
              <a:xfrm>
                <a:off x="1133179" y="2937488"/>
                <a:ext cx="2316916" cy="5407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</m:sSub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5A5594-ECDE-0D40-ADAE-01E55C54EE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179" y="2937488"/>
                <a:ext cx="2316916" cy="540789"/>
              </a:xfrm>
              <a:prstGeom prst="rect">
                <a:avLst/>
              </a:prstGeom>
              <a:blipFill>
                <a:blip r:embed="rId3"/>
                <a:stretch>
                  <a:fillRect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1412C9F-B4D8-BD45-BA37-45FE608283AD}"/>
                  </a:ext>
                </a:extLst>
              </p:cNvPr>
              <p:cNvSpPr/>
              <p:nvPr/>
            </p:nvSpPr>
            <p:spPr>
              <a:xfrm>
                <a:off x="1133179" y="4599487"/>
                <a:ext cx="2733376" cy="5407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1412C9F-B4D8-BD45-BA37-45FE60828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179" y="4599487"/>
                <a:ext cx="2733376" cy="540789"/>
              </a:xfrm>
              <a:prstGeom prst="rect">
                <a:avLst/>
              </a:prstGeom>
              <a:blipFill>
                <a:blip r:embed="rId4"/>
                <a:stretch>
                  <a:fillRect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D88343-F6CC-444C-84B0-EFC0FEE0876C}"/>
                  </a:ext>
                </a:extLst>
              </p:cNvPr>
              <p:cNvSpPr/>
              <p:nvPr/>
            </p:nvSpPr>
            <p:spPr>
              <a:xfrm>
                <a:off x="1133179" y="5463638"/>
                <a:ext cx="6446188" cy="10824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𝑣𝑤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LeakyReLU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]))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LeakyReLU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]))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D88343-F6CC-444C-84B0-EFC0FEE087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179" y="5463638"/>
                <a:ext cx="6446188" cy="1082412"/>
              </a:xfrm>
              <a:prstGeom prst="rect">
                <a:avLst/>
              </a:prstGeom>
              <a:blipFill>
                <a:blip r:embed="rId5"/>
                <a:stretch>
                  <a:fillRect t="-2326" b="-7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25F51AC-18D7-0548-A09F-1B07E58F6436}"/>
              </a:ext>
            </a:extLst>
          </p:cNvPr>
          <p:cNvSpPr txBox="1"/>
          <p:nvPr/>
        </p:nvSpPr>
        <p:spPr>
          <a:xfrm>
            <a:off x="963472" y="1838549"/>
            <a:ext cx="9641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GAT provides weighted sum over the neighborhood—Enables to selectively integrate information.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0416E4-0B84-C542-9F84-988DC7F8F6E7}"/>
                  </a:ext>
                </a:extLst>
              </p:cNvPr>
              <p:cNvSpPr txBox="1"/>
              <p:nvPr/>
            </p:nvSpPr>
            <p:spPr>
              <a:xfrm>
                <a:off x="1217692" y="3746219"/>
                <a:ext cx="2440283" cy="7096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𝑣𝑤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0416E4-0B84-C542-9F84-988DC7F8F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692" y="3746219"/>
                <a:ext cx="2440283" cy="709618"/>
              </a:xfrm>
              <a:prstGeom prst="rect">
                <a:avLst/>
              </a:prstGeom>
              <a:blipFill>
                <a:blip r:embed="rId6"/>
                <a:stretch>
                  <a:fillRect t="-136842" b="-182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9199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8A1AA1E-ABC3-4040-806F-4AE800E2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3: Relational graph convolution networks (RGCN)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29A40B-2F8E-1442-B866-79F0D5F4E5A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7525145" y="1979447"/>
            <a:ext cx="3760787" cy="4116387"/>
          </a:xfr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FA2CF84-49AF-974F-9F2B-B0395E83FEA3}"/>
              </a:ext>
            </a:extLst>
          </p:cNvPr>
          <p:cNvGrpSpPr/>
          <p:nvPr/>
        </p:nvGrpSpPr>
        <p:grpSpPr>
          <a:xfrm>
            <a:off x="838200" y="1821289"/>
            <a:ext cx="5799023" cy="4941980"/>
            <a:chOff x="838200" y="1821289"/>
            <a:chExt cx="5799023" cy="49419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A0ABFE3-868C-B947-B83A-9CCBEDE9DE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4195" y="2765590"/>
              <a:ext cx="3479181" cy="1790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390A96E-9137-EF4D-B056-D8CAEE38BCAB}"/>
                </a:ext>
              </a:extLst>
            </p:cNvPr>
            <p:cNvSpPr txBox="1"/>
            <p:nvPr/>
          </p:nvSpPr>
          <p:spPr>
            <a:xfrm>
              <a:off x="838200" y="1821289"/>
              <a:ext cx="55206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Handles graphs whose nodes are connected with different relations.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35DCD6BC-06E6-8744-89AD-0300723A8E81}"/>
                    </a:ext>
                  </a:extLst>
                </p:cNvPr>
                <p:cNvSpPr/>
                <p:nvPr/>
              </p:nvSpPr>
              <p:spPr>
                <a:xfrm>
                  <a:off x="838200" y="4809504"/>
                  <a:ext cx="5799023" cy="6859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𝑣𝑤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400" dirty="0"/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</m:oMath>
                  </a14:m>
                  <a:r>
                    <a:rPr lang="en-US" sz="2400" dirty="0"/>
                    <a:t>, </a:t>
                  </a:r>
                  <a:r>
                    <a:rPr lang="en-US" sz="2400" i="1" dirty="0"/>
                    <a:t>r</a:t>
                  </a:r>
                  <a:r>
                    <a:rPr lang="en-US" sz="2400" dirty="0"/>
                    <a:t> is the relation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𝑣𝑤</m:t>
                          </m:r>
                        </m:sub>
                      </m:sSub>
                    </m:oMath>
                  </a14:m>
                  <a:r>
                    <a:rPr lang="en-US" sz="2400" dirty="0"/>
                    <a:t>.</a:t>
                  </a: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35DCD6BC-06E6-8744-89AD-0300723A8E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4809504"/>
                  <a:ext cx="5799023" cy="685957"/>
                </a:xfrm>
                <a:prstGeom prst="rect">
                  <a:avLst/>
                </a:prstGeom>
                <a:blipFill>
                  <a:blip r:embed="rId4"/>
                  <a:stretch>
                    <a:fillRect l="-218" r="-4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7449DBA-1BD3-2042-8EB4-795C99B6E7AF}"/>
                    </a:ext>
                  </a:extLst>
                </p:cNvPr>
                <p:cNvSpPr/>
                <p:nvPr/>
              </p:nvSpPr>
              <p:spPr>
                <a:xfrm>
                  <a:off x="838200" y="6222480"/>
                  <a:ext cx="2703817" cy="54078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7449DBA-1BD3-2042-8EB4-795C99B6E7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6222480"/>
                  <a:ext cx="2703817" cy="540789"/>
                </a:xfrm>
                <a:prstGeom prst="rect">
                  <a:avLst/>
                </a:prstGeom>
                <a:blipFill>
                  <a:blip r:embed="rId5"/>
                  <a:stretch>
                    <a:fillRect b="-11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AD078C-6F41-694B-88ED-0FB9F4608926}"/>
                  </a:ext>
                </a:extLst>
              </p:cNvPr>
              <p:cNvSpPr txBox="1"/>
              <p:nvPr/>
            </p:nvSpPr>
            <p:spPr>
              <a:xfrm>
                <a:off x="906068" y="5512862"/>
                <a:ext cx="2440283" cy="7096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𝑣𝑤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AD078C-6F41-694B-88ED-0FB9F4608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068" y="5512862"/>
                <a:ext cx="2440283" cy="709618"/>
              </a:xfrm>
              <a:prstGeom prst="rect">
                <a:avLst/>
              </a:prstGeom>
              <a:blipFill>
                <a:blip r:embed="rId6"/>
                <a:stretch>
                  <a:fillRect t="-136842" b="-182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3648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221A1-F874-0245-905B-1445E21C9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train an end-to-end GNN?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20922C-F828-3846-A05C-EA7B830EBA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L-layer GNN computes node embeddings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We use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dirty="0"/>
                  <a:t> in a downstream model trained with any loss function.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20922C-F828-3846-A05C-EA7B830EBA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F6F855-C349-8042-9BE4-C79B6F888539}"/>
                  </a:ext>
                </a:extLst>
              </p:cNvPr>
              <p:cNvSpPr txBox="1"/>
              <p:nvPr/>
            </p:nvSpPr>
            <p:spPr>
              <a:xfrm>
                <a:off x="1333244" y="2724079"/>
                <a:ext cx="3692165" cy="7078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𝑣𝑤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F6F855-C349-8042-9BE4-C79B6F888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244" y="2724079"/>
                <a:ext cx="3692165" cy="707886"/>
              </a:xfrm>
              <a:prstGeom prst="rect">
                <a:avLst/>
              </a:prstGeom>
              <a:blipFill>
                <a:blip r:embed="rId3"/>
                <a:stretch>
                  <a:fillRect l="-342" t="-135088" r="-1370" b="-182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E7E132-3567-C247-A809-C5CE48F7C4B8}"/>
                  </a:ext>
                </a:extLst>
              </p:cNvPr>
              <p:cNvSpPr txBox="1"/>
              <p:nvPr/>
            </p:nvSpPr>
            <p:spPr>
              <a:xfrm>
                <a:off x="1333244" y="3788450"/>
                <a:ext cx="2123209" cy="3363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E7E132-3567-C247-A809-C5CE48F7C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244" y="3788450"/>
                <a:ext cx="2123209" cy="336311"/>
              </a:xfrm>
              <a:prstGeom prst="rect">
                <a:avLst/>
              </a:prstGeom>
              <a:blipFill>
                <a:blip r:embed="rId4"/>
                <a:stretch>
                  <a:fillRect l="-1786" t="-3571" r="-2976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3582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08B0A-3430-584D-82F1-70910F085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F7246-3779-FD4B-BB56-E8F887064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of graph neural networks</a:t>
            </a:r>
          </a:p>
          <a:p>
            <a:r>
              <a:rPr lang="en-US" dirty="0"/>
              <a:t>Overview of DGL API</a:t>
            </a:r>
          </a:p>
          <a:p>
            <a:r>
              <a:rPr lang="en-US" dirty="0"/>
              <a:t>Hands-on tutorials of basic GNN applications</a:t>
            </a:r>
          </a:p>
          <a:p>
            <a:r>
              <a:rPr lang="en-US" dirty="0"/>
              <a:t>DGL on </a:t>
            </a:r>
            <a:r>
              <a:rPr lang="en-US" dirty="0" err="1"/>
              <a:t>SageMaker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736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3E7AB-9A66-EC49-AB2C-EC39EDCD0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classification with GNN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EDBC6-8CE2-B346-9C3E-99EF63315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756"/>
            <a:ext cx="10515600" cy="4351338"/>
          </a:xfrm>
        </p:spPr>
        <p:txBody>
          <a:bodyPr/>
          <a:lstStyle/>
          <a:p>
            <a:r>
              <a:rPr lang="en-US" dirty="0"/>
              <a:t>Node classification is trained in the semi-supervised setting.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88A98B-98B2-E343-A8FA-73F007757011}"/>
                  </a:ext>
                </a:extLst>
              </p:cNvPr>
              <p:cNvSpPr txBox="1"/>
              <p:nvPr/>
            </p:nvSpPr>
            <p:spPr>
              <a:xfrm>
                <a:off x="3252865" y="2503357"/>
                <a:ext cx="5065041" cy="4484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loss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CrossEntryLoss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𝑙𝑎𝑏𝑒𝑙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88A98B-98B2-E343-A8FA-73F007757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865" y="2503357"/>
                <a:ext cx="5065041" cy="448456"/>
              </a:xfrm>
              <a:prstGeom prst="rect">
                <a:avLst/>
              </a:prstGeom>
              <a:blipFill>
                <a:blip r:embed="rId2"/>
                <a:stretch>
                  <a:fillRect l="-750" t="-2778" r="-1500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7C7990F-B89A-184C-9630-C65EE623A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" y="4001294"/>
            <a:ext cx="11290300" cy="1955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4B245E-A573-544B-BEEA-DC1B9BAFD17E}"/>
              </a:ext>
            </a:extLst>
          </p:cNvPr>
          <p:cNvSpPr txBox="1"/>
          <p:nvPr/>
        </p:nvSpPr>
        <p:spPr>
          <a:xfrm>
            <a:off x="1184223" y="36319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817BC6-2C12-8C41-955A-3B19DEB5D45E}"/>
              </a:ext>
            </a:extLst>
          </p:cNvPr>
          <p:cNvSpPr txBox="1"/>
          <p:nvPr/>
        </p:nvSpPr>
        <p:spPr>
          <a:xfrm>
            <a:off x="3102022" y="36319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E57CCF-7311-BE4C-8C08-FA26B151FA1A}"/>
              </a:ext>
            </a:extLst>
          </p:cNvPr>
          <p:cNvSpPr txBox="1"/>
          <p:nvPr/>
        </p:nvSpPr>
        <p:spPr>
          <a:xfrm>
            <a:off x="5310112" y="36816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428F90-4804-7141-A8A4-B71C0C8649BA}"/>
              </a:ext>
            </a:extLst>
          </p:cNvPr>
          <p:cNvSpPr txBox="1"/>
          <p:nvPr/>
        </p:nvSpPr>
        <p:spPr>
          <a:xfrm>
            <a:off x="7227911" y="368169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092096-0920-6D47-B3C5-67B74AFFA47C}"/>
              </a:ext>
            </a:extLst>
          </p:cNvPr>
          <p:cNvSpPr txBox="1"/>
          <p:nvPr/>
        </p:nvSpPr>
        <p:spPr>
          <a:xfrm>
            <a:off x="8821234" y="368169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EB49A5-5A23-274E-BD8B-DBA31C5A7305}"/>
              </a:ext>
            </a:extLst>
          </p:cNvPr>
          <p:cNvSpPr txBox="1"/>
          <p:nvPr/>
        </p:nvSpPr>
        <p:spPr>
          <a:xfrm>
            <a:off x="10861743" y="368169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40108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55EE294-DB2B-5B4A-9203-58855A1C3D4D}"/>
              </a:ext>
            </a:extLst>
          </p:cNvPr>
          <p:cNvSpPr/>
          <p:nvPr/>
        </p:nvSpPr>
        <p:spPr>
          <a:xfrm>
            <a:off x="2888166" y="4673420"/>
            <a:ext cx="6255834" cy="21845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92B47-E791-A646-BA59-E52BC2C99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prediction with GNN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F3FA3-58B0-EA44-853B-F06529A30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3725"/>
            <a:ext cx="10515600" cy="4351338"/>
          </a:xfrm>
        </p:spPr>
        <p:txBody>
          <a:bodyPr/>
          <a:lstStyle/>
          <a:p>
            <a:r>
              <a:rPr lang="en-US" dirty="0"/>
              <a:t>We train a link prediction model with connectivity of nodes as the training signal.</a:t>
            </a:r>
          </a:p>
          <a:p>
            <a:pPr lvl="1"/>
            <a:r>
              <a:rPr lang="en-US" dirty="0"/>
              <a:t>Positive edges are trained against a few negative edges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6811E6-28A7-B44F-B4E7-009069E413BA}"/>
                  </a:ext>
                </a:extLst>
              </p:cNvPr>
              <p:cNvSpPr txBox="1"/>
              <p:nvPr/>
            </p:nvSpPr>
            <p:spPr>
              <a:xfrm>
                <a:off x="2473501" y="3222725"/>
                <a:ext cx="7244997" cy="4125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= 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))−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6811E6-28A7-B44F-B4E7-009069E41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501" y="3222725"/>
                <a:ext cx="7244997" cy="412549"/>
              </a:xfrm>
              <a:prstGeom prst="rect">
                <a:avLst/>
              </a:prstGeom>
              <a:blipFill>
                <a:blip r:embed="rId2"/>
                <a:stretch>
                  <a:fillRect l="-1401" t="-18182" r="-157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9F38F16-3843-9840-B53D-2C383B6280F9}"/>
              </a:ext>
            </a:extLst>
          </p:cNvPr>
          <p:cNvSpPr txBox="1"/>
          <p:nvPr/>
        </p:nvSpPr>
        <p:spPr>
          <a:xfrm>
            <a:off x="3372787" y="3923515"/>
            <a:ext cx="1953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Positive edges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3AC053-9C8C-CE40-9132-9428A86AFE3C}"/>
              </a:ext>
            </a:extLst>
          </p:cNvPr>
          <p:cNvSpPr txBox="1"/>
          <p:nvPr/>
        </p:nvSpPr>
        <p:spPr>
          <a:xfrm>
            <a:off x="7947285" y="3923515"/>
            <a:ext cx="2084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Negative edges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E3E4242-0C7C-F54B-9B61-B997ABAE0E60}"/>
              </a:ext>
            </a:extLst>
          </p:cNvPr>
          <p:cNvCxnSpPr>
            <a:stCxn id="5" idx="0"/>
          </p:cNvCxnSpPr>
          <p:nvPr/>
        </p:nvCxnSpPr>
        <p:spPr>
          <a:xfrm flipV="1">
            <a:off x="4349721" y="3635274"/>
            <a:ext cx="402161" cy="28824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F4F13B-05C6-6440-B718-C9FD5870447A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8769246" y="3635274"/>
            <a:ext cx="220280" cy="28824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389816-73EE-D444-A485-56D766241DA5}"/>
              </a:ext>
            </a:extLst>
          </p:cNvPr>
          <p:cNvCxnSpPr/>
          <p:nvPr/>
        </p:nvCxnSpPr>
        <p:spPr>
          <a:xfrm>
            <a:off x="4244716" y="3635274"/>
            <a:ext cx="105804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533DEE-1265-9146-8051-DB33E93E52B0}"/>
              </a:ext>
            </a:extLst>
          </p:cNvPr>
          <p:cNvCxnSpPr/>
          <p:nvPr/>
        </p:nvCxnSpPr>
        <p:spPr>
          <a:xfrm>
            <a:off x="8439462" y="3635274"/>
            <a:ext cx="94438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1EF5283D-E931-BF4C-ABFD-79F95652D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785" y="4779963"/>
            <a:ext cx="3873500" cy="1397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5966EA-20CD-4642-9966-365101BA35BA}"/>
              </a:ext>
            </a:extLst>
          </p:cNvPr>
          <p:cNvSpPr txBox="1"/>
          <p:nvPr/>
        </p:nvSpPr>
        <p:spPr>
          <a:xfrm>
            <a:off x="3109418" y="6142037"/>
            <a:ext cx="2617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 convolution to</a:t>
            </a:r>
          </a:p>
          <a:p>
            <a:r>
              <a:rPr lang="en-US" dirty="0"/>
              <a:t>encode node embeddings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995ABC-4A5F-504C-A5C4-9EEDB9CF5B95}"/>
              </a:ext>
            </a:extLst>
          </p:cNvPr>
          <p:cNvSpPr txBox="1"/>
          <p:nvPr/>
        </p:nvSpPr>
        <p:spPr>
          <a:xfrm>
            <a:off x="6293948" y="6142037"/>
            <a:ext cx="2617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 convolution to</a:t>
            </a:r>
          </a:p>
          <a:p>
            <a:r>
              <a:rPr lang="en-US" dirty="0"/>
              <a:t>encode node embeddings</a:t>
            </a:r>
          </a:p>
        </p:txBody>
      </p:sp>
    </p:spTree>
    <p:extLst>
      <p:ext uri="{BB962C8B-B14F-4D97-AF65-F5344CB8AC3E}">
        <p14:creationId xmlns:p14="http://schemas.microsoft.com/office/powerpoint/2010/main" val="2732017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F3C8E-9206-EF40-8AFE-61CF0F898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0D0A7-8BC2-344C-9FE2-03169D210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190"/>
            <a:ext cx="10515600" cy="4351338"/>
          </a:xfrm>
        </p:spPr>
        <p:txBody>
          <a:bodyPr/>
          <a:lstStyle/>
          <a:p>
            <a:r>
              <a:rPr lang="en-US" dirty="0"/>
              <a:t>Graph readout to compute graph embeddings.</a:t>
            </a:r>
          </a:p>
          <a:p>
            <a:r>
              <a:rPr lang="en-US" dirty="0"/>
              <a:t>Train a graph classifier on the graph embedding.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356BC1D-5657-BA46-8A7A-FE33B96DB73F}"/>
                  </a:ext>
                </a:extLst>
              </p:cNvPr>
              <p:cNvSpPr/>
              <p:nvPr/>
            </p:nvSpPr>
            <p:spPr>
              <a:xfrm>
                <a:off x="3484307" y="2903874"/>
                <a:ext cx="4326697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𝑟𝑒𝑎𝑑𝑜𝑢𝑡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…,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356BC1D-5657-BA46-8A7A-FE33B96DB7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307" y="2903874"/>
                <a:ext cx="4326697" cy="6450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7469223-F73D-1A4E-8000-45B714EDABAE}"/>
                  </a:ext>
                </a:extLst>
              </p:cNvPr>
              <p:cNvSpPr/>
              <p:nvPr/>
            </p:nvSpPr>
            <p:spPr>
              <a:xfrm>
                <a:off x="3484307" y="3683859"/>
                <a:ext cx="48454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loss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CrossEntryLoss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7469223-F73D-1A4E-8000-45B714EDAB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307" y="3683859"/>
                <a:ext cx="4845429" cy="461665"/>
              </a:xfrm>
              <a:prstGeom prst="rect">
                <a:avLst/>
              </a:prstGeom>
              <a:blipFill>
                <a:blip r:embed="rId3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5B0C878-9ED6-974C-BA63-CC014C711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442" y="4420611"/>
            <a:ext cx="9592808" cy="243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1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81D6C-09EE-0D4A-A05F-E3376928F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train GNN on large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30444-C0BB-D847-814D-9C29BED5B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applications have extremely large graphs—millions of nodes and billions of edges: </a:t>
            </a:r>
          </a:p>
          <a:p>
            <a:pPr lvl="1"/>
            <a:r>
              <a:rPr lang="en-US" dirty="0"/>
              <a:t>Social networks</a:t>
            </a:r>
          </a:p>
          <a:p>
            <a:pPr lvl="1"/>
            <a:r>
              <a:rPr lang="en-US" dirty="0"/>
              <a:t>Recommendation</a:t>
            </a:r>
          </a:p>
          <a:p>
            <a:pPr lvl="1"/>
            <a:r>
              <a:rPr lang="en-US" dirty="0"/>
              <a:t>Knowledge graph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A typical training method: mini-batch training</a:t>
            </a:r>
          </a:p>
        </p:txBody>
      </p:sp>
    </p:spTree>
    <p:extLst>
      <p:ext uri="{BB962C8B-B14F-4D97-AF65-F5344CB8AC3E}">
        <p14:creationId xmlns:p14="http://schemas.microsoft.com/office/powerpoint/2010/main" val="3550689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1AE77477-0A72-144C-9600-9B719EB0CD6B}"/>
              </a:ext>
            </a:extLst>
          </p:cNvPr>
          <p:cNvSpPr/>
          <p:nvPr/>
        </p:nvSpPr>
        <p:spPr>
          <a:xfrm>
            <a:off x="635620" y="2943922"/>
            <a:ext cx="10850136" cy="36352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324DC-E8CA-4D4D-AF55-FD07AAA6B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glance of mini-batch training on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4AE4A-606D-C446-ADAF-8AFDC2A49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796" y="1660595"/>
            <a:ext cx="10515600" cy="4351338"/>
          </a:xfrm>
        </p:spPr>
        <p:txBody>
          <a:bodyPr/>
          <a:lstStyle/>
          <a:p>
            <a:r>
              <a:rPr lang="en-US" dirty="0"/>
              <a:t>A mini batch represents the computation graph for target nodes.</a:t>
            </a:r>
          </a:p>
          <a:p>
            <a:r>
              <a:rPr lang="en-US" dirty="0"/>
              <a:t>Small-world graphs lead to a huge computation graph.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E7FB9C5-218D-DC45-B642-AD04C297351B}"/>
              </a:ext>
            </a:extLst>
          </p:cNvPr>
          <p:cNvGrpSpPr/>
          <p:nvPr/>
        </p:nvGrpSpPr>
        <p:grpSpPr>
          <a:xfrm>
            <a:off x="863796" y="3315527"/>
            <a:ext cx="3366374" cy="3070290"/>
            <a:chOff x="8428990" y="3178664"/>
            <a:chExt cx="3366374" cy="307029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819DD49-1831-BF4A-94DA-6B83E9CB1002}"/>
                </a:ext>
              </a:extLst>
            </p:cNvPr>
            <p:cNvSpPr/>
            <p:nvPr/>
          </p:nvSpPr>
          <p:spPr>
            <a:xfrm>
              <a:off x="10063480" y="3849061"/>
              <a:ext cx="365760" cy="36576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000567E-F6CD-9B48-BA77-4E1893E71C1E}"/>
                </a:ext>
              </a:extLst>
            </p:cNvPr>
            <p:cNvSpPr/>
            <p:nvPr/>
          </p:nvSpPr>
          <p:spPr>
            <a:xfrm>
              <a:off x="9336405" y="317866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8D4836F-041A-6C4B-9B36-54C90E767038}"/>
                </a:ext>
              </a:extLst>
            </p:cNvPr>
            <p:cNvSpPr/>
            <p:nvPr/>
          </p:nvSpPr>
          <p:spPr>
            <a:xfrm>
              <a:off x="9669780" y="4915861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09BA20F-A8EB-224F-890F-3BC502D01549}"/>
                </a:ext>
              </a:extLst>
            </p:cNvPr>
            <p:cNvSpPr/>
            <p:nvPr/>
          </p:nvSpPr>
          <p:spPr>
            <a:xfrm>
              <a:off x="11393581" y="4031941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2B996F2-636E-A24B-BFE1-6A2BB0CD94E2}"/>
                </a:ext>
              </a:extLst>
            </p:cNvPr>
            <p:cNvSpPr/>
            <p:nvPr/>
          </p:nvSpPr>
          <p:spPr>
            <a:xfrm>
              <a:off x="10232390" y="5439899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BB2C8A2-FE0D-0B4F-811D-28954EFD0CDB}"/>
                </a:ext>
              </a:extLst>
            </p:cNvPr>
            <p:cNvSpPr/>
            <p:nvPr/>
          </p:nvSpPr>
          <p:spPr>
            <a:xfrm>
              <a:off x="9336405" y="428253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DEB1016-4C49-0E42-9593-F8D915162F48}"/>
                </a:ext>
              </a:extLst>
            </p:cNvPr>
            <p:cNvSpPr/>
            <p:nvPr/>
          </p:nvSpPr>
          <p:spPr>
            <a:xfrm>
              <a:off x="10573796" y="3267002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7FD8470-E2B3-8F4C-9BA1-BCCC197CC0CF}"/>
                </a:ext>
              </a:extLst>
            </p:cNvPr>
            <p:cNvSpPr/>
            <p:nvPr/>
          </p:nvSpPr>
          <p:spPr>
            <a:xfrm>
              <a:off x="10612120" y="4522393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0FA009C-DC0F-C34C-A687-2D4F4999CA71}"/>
                </a:ext>
              </a:extLst>
            </p:cNvPr>
            <p:cNvSpPr/>
            <p:nvPr/>
          </p:nvSpPr>
          <p:spPr>
            <a:xfrm>
              <a:off x="8428990" y="464188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9155B42-D331-A344-A1E8-41D147CAAD6A}"/>
                </a:ext>
              </a:extLst>
            </p:cNvPr>
            <p:cNvSpPr/>
            <p:nvPr/>
          </p:nvSpPr>
          <p:spPr>
            <a:xfrm>
              <a:off x="11170920" y="500764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AA4236F-5985-F743-9ECC-72AF636B45BF}"/>
                </a:ext>
              </a:extLst>
            </p:cNvPr>
            <p:cNvSpPr txBox="1"/>
            <p:nvPr/>
          </p:nvSpPr>
          <p:spPr>
            <a:xfrm>
              <a:off x="11376660" y="403416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2D676A6-6CE0-C74B-853A-5D64BF1164DC}"/>
                </a:ext>
              </a:extLst>
            </p:cNvPr>
            <p:cNvSpPr/>
            <p:nvPr/>
          </p:nvSpPr>
          <p:spPr>
            <a:xfrm>
              <a:off x="9213454" y="5875070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A6F5AD-1167-2F47-A58C-DF8007C587C5}"/>
                </a:ext>
              </a:extLst>
            </p:cNvPr>
            <p:cNvSpPr txBox="1"/>
            <p:nvPr/>
          </p:nvSpPr>
          <p:spPr>
            <a:xfrm>
              <a:off x="9186982" y="587962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11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5E83334-06F2-2147-B062-73A183FA6B19}"/>
                </a:ext>
              </a:extLst>
            </p:cNvPr>
            <p:cNvCxnSpPr>
              <a:stCxn id="11" idx="3"/>
              <a:endCxn id="5" idx="7"/>
            </p:cNvCxnSpPr>
            <p:nvPr/>
          </p:nvCxnSpPr>
          <p:spPr>
            <a:xfrm flipH="1">
              <a:off x="10375676" y="3579198"/>
              <a:ext cx="251684" cy="3234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3C1BDED-D874-5942-8663-9B26828BC7F8}"/>
                </a:ext>
              </a:extLst>
            </p:cNvPr>
            <p:cNvCxnSpPr>
              <a:stCxn id="6" idx="5"/>
              <a:endCxn id="5" idx="1"/>
            </p:cNvCxnSpPr>
            <p:nvPr/>
          </p:nvCxnSpPr>
          <p:spPr>
            <a:xfrm>
              <a:off x="9648601" y="3490860"/>
              <a:ext cx="468443" cy="4117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92A91E8-5AD7-874B-A8C9-666F9747DB2D}"/>
                </a:ext>
              </a:extLst>
            </p:cNvPr>
            <p:cNvCxnSpPr>
              <a:stCxn id="5" idx="3"/>
              <a:endCxn id="10" idx="7"/>
            </p:cNvCxnSpPr>
            <p:nvPr/>
          </p:nvCxnSpPr>
          <p:spPr>
            <a:xfrm flipH="1">
              <a:off x="9648601" y="4161257"/>
              <a:ext cx="468443" cy="1748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A1C590C-9887-0146-A494-1706146F6910}"/>
                </a:ext>
              </a:extLst>
            </p:cNvPr>
            <p:cNvCxnSpPr>
              <a:stCxn id="5" idx="5"/>
              <a:endCxn id="12" idx="1"/>
            </p:cNvCxnSpPr>
            <p:nvPr/>
          </p:nvCxnSpPr>
          <p:spPr>
            <a:xfrm>
              <a:off x="10375676" y="4161257"/>
              <a:ext cx="290008" cy="4147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7C34CAB-F3BF-694C-9AC9-EDB09BF09C24}"/>
                </a:ext>
              </a:extLst>
            </p:cNvPr>
            <p:cNvCxnSpPr>
              <a:cxnSpLocks/>
              <a:stCxn id="7" idx="6"/>
              <a:endCxn id="12" idx="3"/>
            </p:cNvCxnSpPr>
            <p:nvPr/>
          </p:nvCxnSpPr>
          <p:spPr>
            <a:xfrm flipV="1">
              <a:off x="10035540" y="4834589"/>
              <a:ext cx="630144" cy="2641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49DFB03-B753-024B-A457-9CD61D66ACF7}"/>
                </a:ext>
              </a:extLst>
            </p:cNvPr>
            <p:cNvCxnSpPr>
              <a:stCxn id="11" idx="4"/>
              <a:endCxn id="12" idx="0"/>
            </p:cNvCxnSpPr>
            <p:nvPr/>
          </p:nvCxnSpPr>
          <p:spPr>
            <a:xfrm>
              <a:off x="10756676" y="3632762"/>
              <a:ext cx="38324" cy="8896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EADF34C-24DD-094C-8AAA-7302C7D96CDF}"/>
                </a:ext>
              </a:extLst>
            </p:cNvPr>
            <p:cNvCxnSpPr>
              <a:cxnSpLocks/>
              <a:stCxn id="13" idx="6"/>
              <a:endCxn id="10" idx="3"/>
            </p:cNvCxnSpPr>
            <p:nvPr/>
          </p:nvCxnSpPr>
          <p:spPr>
            <a:xfrm flipV="1">
              <a:off x="8794750" y="4594730"/>
              <a:ext cx="595219" cy="2300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68D4358-86A1-394A-ABEB-A8636C8E9380}"/>
                </a:ext>
              </a:extLst>
            </p:cNvPr>
            <p:cNvCxnSpPr>
              <a:stCxn id="7" idx="5"/>
              <a:endCxn id="9" idx="1"/>
            </p:cNvCxnSpPr>
            <p:nvPr/>
          </p:nvCxnSpPr>
          <p:spPr>
            <a:xfrm>
              <a:off x="9981976" y="5228057"/>
              <a:ext cx="303978" cy="2654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CDD4D0-BBB6-7049-9D20-1EB431BDF82D}"/>
                </a:ext>
              </a:extLst>
            </p:cNvPr>
            <p:cNvCxnSpPr>
              <a:stCxn id="14" idx="3"/>
              <a:endCxn id="9" idx="6"/>
            </p:cNvCxnSpPr>
            <p:nvPr/>
          </p:nvCxnSpPr>
          <p:spPr>
            <a:xfrm flipH="1">
              <a:off x="10598150" y="5319840"/>
              <a:ext cx="626334" cy="3029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FA11641-19CE-4444-A922-42C98DC8923F}"/>
                </a:ext>
              </a:extLst>
            </p:cNvPr>
            <p:cNvCxnSpPr>
              <a:stCxn id="12" idx="5"/>
              <a:endCxn id="14" idx="1"/>
            </p:cNvCxnSpPr>
            <p:nvPr/>
          </p:nvCxnSpPr>
          <p:spPr>
            <a:xfrm>
              <a:off x="10924316" y="4834589"/>
              <a:ext cx="300168" cy="2266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BF66C69-A586-CF42-A606-CEEFFD49BAD9}"/>
                </a:ext>
              </a:extLst>
            </p:cNvPr>
            <p:cNvCxnSpPr>
              <a:stCxn id="5" idx="4"/>
              <a:endCxn id="7" idx="0"/>
            </p:cNvCxnSpPr>
            <p:nvPr/>
          </p:nvCxnSpPr>
          <p:spPr>
            <a:xfrm flipH="1">
              <a:off x="9852660" y="4214821"/>
              <a:ext cx="393700" cy="7010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6F85EA-C742-D147-89B4-D763C98E08CD}"/>
                </a:ext>
              </a:extLst>
            </p:cNvPr>
            <p:cNvCxnSpPr>
              <a:stCxn id="12" idx="4"/>
              <a:endCxn id="9" idx="7"/>
            </p:cNvCxnSpPr>
            <p:nvPr/>
          </p:nvCxnSpPr>
          <p:spPr>
            <a:xfrm flipH="1">
              <a:off x="10544586" y="4888153"/>
              <a:ext cx="250414" cy="6053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3E3CFFE-5015-7045-96E8-931A07EFDC38}"/>
                </a:ext>
              </a:extLst>
            </p:cNvPr>
            <p:cNvCxnSpPr>
              <a:stCxn id="12" idx="6"/>
              <a:endCxn id="8" idx="3"/>
            </p:cNvCxnSpPr>
            <p:nvPr/>
          </p:nvCxnSpPr>
          <p:spPr>
            <a:xfrm flipV="1">
              <a:off x="10977880" y="4344137"/>
              <a:ext cx="469265" cy="3611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5DA0BE8-D86A-E448-A264-D21CB63F93C3}"/>
                </a:ext>
              </a:extLst>
            </p:cNvPr>
            <p:cNvCxnSpPr>
              <a:stCxn id="16" idx="7"/>
              <a:endCxn id="7" idx="4"/>
            </p:cNvCxnSpPr>
            <p:nvPr/>
          </p:nvCxnSpPr>
          <p:spPr>
            <a:xfrm flipV="1">
              <a:off x="9525650" y="5281621"/>
              <a:ext cx="327010" cy="6470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6BD8B29-F2CC-6840-B768-38D5873B4EAA}"/>
                </a:ext>
              </a:extLst>
            </p:cNvPr>
            <p:cNvCxnSpPr>
              <a:stCxn id="16" idx="6"/>
              <a:endCxn id="9" idx="3"/>
            </p:cNvCxnSpPr>
            <p:nvPr/>
          </p:nvCxnSpPr>
          <p:spPr>
            <a:xfrm flipV="1">
              <a:off x="9579214" y="5752095"/>
              <a:ext cx="706740" cy="305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49D514B-C99E-3B45-A8D3-2A8292641E78}"/>
              </a:ext>
            </a:extLst>
          </p:cNvPr>
          <p:cNvGrpSpPr/>
          <p:nvPr/>
        </p:nvGrpSpPr>
        <p:grpSpPr>
          <a:xfrm>
            <a:off x="4845981" y="3288468"/>
            <a:ext cx="6445480" cy="2993378"/>
            <a:chOff x="2725516" y="2624167"/>
            <a:chExt cx="6445480" cy="299337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978D9DA-0B5D-1347-B823-D4E5BAF2AEB1}"/>
                </a:ext>
              </a:extLst>
            </p:cNvPr>
            <p:cNvGrpSpPr/>
            <p:nvPr/>
          </p:nvGrpSpPr>
          <p:grpSpPr>
            <a:xfrm>
              <a:off x="4127897" y="2764138"/>
              <a:ext cx="5043099" cy="2822116"/>
              <a:chOff x="4127897" y="2764138"/>
              <a:chExt cx="5043099" cy="2822116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A86B3A41-FC31-D743-9D78-335D9223052D}"/>
                  </a:ext>
                </a:extLst>
              </p:cNvPr>
              <p:cNvSpPr/>
              <p:nvPr/>
            </p:nvSpPr>
            <p:spPr>
              <a:xfrm>
                <a:off x="6009420" y="2764138"/>
                <a:ext cx="365760" cy="365760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A153C8E-5401-7D46-A293-E6E33B14FFBA}"/>
                  </a:ext>
                </a:extLst>
              </p:cNvPr>
              <p:cNvSpPr/>
              <p:nvPr/>
            </p:nvSpPr>
            <p:spPr>
              <a:xfrm>
                <a:off x="4480340" y="3773442"/>
                <a:ext cx="365760" cy="36576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F8B4A156-AC9C-6B42-B353-98BE14205F21}"/>
                  </a:ext>
                </a:extLst>
              </p:cNvPr>
              <p:cNvSpPr/>
              <p:nvPr/>
            </p:nvSpPr>
            <p:spPr>
              <a:xfrm>
                <a:off x="7538500" y="3773442"/>
                <a:ext cx="365760" cy="36576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921BF222-D52D-CB46-A405-C341E658ADC2}"/>
                  </a:ext>
                </a:extLst>
              </p:cNvPr>
              <p:cNvSpPr/>
              <p:nvPr/>
            </p:nvSpPr>
            <p:spPr>
              <a:xfrm>
                <a:off x="6773960" y="3773442"/>
                <a:ext cx="365760" cy="36576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D57852B-8928-774F-9613-F4D41E720FED}"/>
                  </a:ext>
                </a:extLst>
              </p:cNvPr>
              <p:cNvSpPr/>
              <p:nvPr/>
            </p:nvSpPr>
            <p:spPr>
              <a:xfrm>
                <a:off x="5244880" y="3773442"/>
                <a:ext cx="365760" cy="36576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178F6B78-0793-904F-AE02-61ED36175F54}"/>
                  </a:ext>
                </a:extLst>
              </p:cNvPr>
              <p:cNvSpPr/>
              <p:nvPr/>
            </p:nvSpPr>
            <p:spPr>
              <a:xfrm>
                <a:off x="6009420" y="3773442"/>
                <a:ext cx="365760" cy="36576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40E4860E-0A1B-8F4B-8555-F551D96847CE}"/>
                  </a:ext>
                </a:extLst>
              </p:cNvPr>
              <p:cNvSpPr/>
              <p:nvPr/>
            </p:nvSpPr>
            <p:spPr>
              <a:xfrm>
                <a:off x="4127897" y="5202014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4547FA3-DBF2-774C-A2C2-2C24D052704F}"/>
                  </a:ext>
                </a:extLst>
              </p:cNvPr>
              <p:cNvSpPr/>
              <p:nvPr/>
            </p:nvSpPr>
            <p:spPr>
              <a:xfrm>
                <a:off x="6390535" y="5220494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320D646-AA1A-DC47-B479-3E9BDFECB0DC}"/>
                  </a:ext>
                </a:extLst>
              </p:cNvPr>
              <p:cNvSpPr/>
              <p:nvPr/>
            </p:nvSpPr>
            <p:spPr>
              <a:xfrm>
                <a:off x="5247245" y="5220494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4636044D-4EBB-0A49-AF98-2C971A61E24E}"/>
                  </a:ext>
                </a:extLst>
              </p:cNvPr>
              <p:cNvGrpSpPr/>
              <p:nvPr/>
            </p:nvGrpSpPr>
            <p:grpSpPr>
              <a:xfrm>
                <a:off x="8752292" y="5198442"/>
                <a:ext cx="418704" cy="369332"/>
                <a:chOff x="7001436" y="5223907"/>
                <a:chExt cx="418704" cy="369332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F3E3D7B3-27AA-3547-A96C-448433EB864E}"/>
                    </a:ext>
                  </a:extLst>
                </p:cNvPr>
                <p:cNvSpPr/>
                <p:nvPr/>
              </p:nvSpPr>
              <p:spPr>
                <a:xfrm>
                  <a:off x="7022795" y="5227479"/>
                  <a:ext cx="365760" cy="365760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961D984-7C92-0A49-B279-8FF64B21E3D8}"/>
                    </a:ext>
                  </a:extLst>
                </p:cNvPr>
                <p:cNvSpPr txBox="1"/>
                <p:nvPr/>
              </p:nvSpPr>
              <p:spPr>
                <a:xfrm>
                  <a:off x="7001436" y="5223907"/>
                  <a:ext cx="4187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11</a:t>
                  </a:r>
                </a:p>
              </p:txBody>
            </p:sp>
          </p:grp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FC85C1E-D4BC-4848-B6ED-B9875173E6D5}"/>
                  </a:ext>
                </a:extLst>
              </p:cNvPr>
              <p:cNvCxnSpPr>
                <a:stCxn id="38" idx="4"/>
                <a:endCxn id="39" idx="7"/>
              </p:cNvCxnSpPr>
              <p:nvPr/>
            </p:nvCxnSpPr>
            <p:spPr>
              <a:xfrm flipH="1">
                <a:off x="4792536" y="3129898"/>
                <a:ext cx="1399764" cy="6971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80A088B7-E4D5-C144-83A1-56915ADA23FB}"/>
                  </a:ext>
                </a:extLst>
              </p:cNvPr>
              <p:cNvCxnSpPr>
                <a:endCxn id="42" idx="0"/>
              </p:cNvCxnSpPr>
              <p:nvPr/>
            </p:nvCxnSpPr>
            <p:spPr>
              <a:xfrm flipH="1">
                <a:off x="5427760" y="3129898"/>
                <a:ext cx="764540" cy="6435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7C97AF7-9CF5-084C-820E-4ABF6C6DB772}"/>
                  </a:ext>
                </a:extLst>
              </p:cNvPr>
              <p:cNvCxnSpPr>
                <a:endCxn id="43" idx="0"/>
              </p:cNvCxnSpPr>
              <p:nvPr/>
            </p:nvCxnSpPr>
            <p:spPr>
              <a:xfrm>
                <a:off x="6192300" y="3129898"/>
                <a:ext cx="0" cy="6435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CA5BD4D6-A347-CE4E-9CE9-7350FA433991}"/>
                  </a:ext>
                </a:extLst>
              </p:cNvPr>
              <p:cNvCxnSpPr>
                <a:stCxn id="38" idx="4"/>
                <a:endCxn id="41" idx="0"/>
              </p:cNvCxnSpPr>
              <p:nvPr/>
            </p:nvCxnSpPr>
            <p:spPr>
              <a:xfrm>
                <a:off x="6192300" y="3129898"/>
                <a:ext cx="764540" cy="6435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E565ABEE-8232-E64E-BA03-720CE6435AF0}"/>
                  </a:ext>
                </a:extLst>
              </p:cNvPr>
              <p:cNvCxnSpPr>
                <a:stCxn id="38" idx="4"/>
                <a:endCxn id="40" idx="0"/>
              </p:cNvCxnSpPr>
              <p:nvPr/>
            </p:nvCxnSpPr>
            <p:spPr>
              <a:xfrm>
                <a:off x="6192300" y="3129898"/>
                <a:ext cx="1529080" cy="6435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5693878-88EB-F248-A8B0-6B6B31B637FB}"/>
                  </a:ext>
                </a:extLst>
              </p:cNvPr>
              <p:cNvCxnSpPr>
                <a:cxnSpLocks/>
                <a:stCxn id="40" idx="4"/>
                <a:endCxn id="44" idx="0"/>
              </p:cNvCxnSpPr>
              <p:nvPr/>
            </p:nvCxnSpPr>
            <p:spPr>
              <a:xfrm flipH="1">
                <a:off x="4310777" y="4139202"/>
                <a:ext cx="3410603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5BC7B79-8DEE-A841-8D94-6F773561C59F}"/>
                  </a:ext>
                </a:extLst>
              </p:cNvPr>
              <p:cNvCxnSpPr>
                <a:stCxn id="40" idx="4"/>
                <a:endCxn id="46" idx="0"/>
              </p:cNvCxnSpPr>
              <p:nvPr/>
            </p:nvCxnSpPr>
            <p:spPr>
              <a:xfrm flipH="1">
                <a:off x="5430125" y="4139202"/>
                <a:ext cx="2291255" cy="108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39F175E5-1D7B-3941-95D8-257E68F4E198}"/>
                  </a:ext>
                </a:extLst>
              </p:cNvPr>
              <p:cNvCxnSpPr>
                <a:stCxn id="40" idx="4"/>
                <a:endCxn id="45" idx="0"/>
              </p:cNvCxnSpPr>
              <p:nvPr/>
            </p:nvCxnSpPr>
            <p:spPr>
              <a:xfrm flipH="1">
                <a:off x="6573415" y="4139202"/>
                <a:ext cx="1147965" cy="108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3CD3602-C5B2-DF4C-A050-D3C38B297374}"/>
                  </a:ext>
                </a:extLst>
              </p:cNvPr>
              <p:cNvCxnSpPr>
                <a:stCxn id="40" idx="4"/>
                <a:endCxn id="76" idx="0"/>
              </p:cNvCxnSpPr>
              <p:nvPr/>
            </p:nvCxnSpPr>
            <p:spPr>
              <a:xfrm>
                <a:off x="7721380" y="4139202"/>
                <a:ext cx="1240264" cy="10592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C2C7C93-20CC-A443-9AF1-1C12B151A8D8}"/>
                  </a:ext>
                </a:extLst>
              </p:cNvPr>
              <p:cNvCxnSpPr>
                <a:stCxn id="39" idx="4"/>
                <a:endCxn id="44" idx="0"/>
              </p:cNvCxnSpPr>
              <p:nvPr/>
            </p:nvCxnSpPr>
            <p:spPr>
              <a:xfrm flipH="1">
                <a:off x="4310777" y="4139202"/>
                <a:ext cx="352443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0C9BC8D2-DCA3-1B44-8703-C19798E464FA}"/>
                  </a:ext>
                </a:extLst>
              </p:cNvPr>
              <p:cNvCxnSpPr>
                <a:cxnSpLocks/>
                <a:stCxn id="42" idx="4"/>
                <a:endCxn id="44" idx="0"/>
              </p:cNvCxnSpPr>
              <p:nvPr/>
            </p:nvCxnSpPr>
            <p:spPr>
              <a:xfrm flipH="1">
                <a:off x="4310777" y="4139202"/>
                <a:ext cx="1116983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722A25EE-B061-3A48-AE42-D6B2B4DEB20D}"/>
                  </a:ext>
                </a:extLst>
              </p:cNvPr>
              <p:cNvCxnSpPr>
                <a:cxnSpLocks/>
                <a:stCxn id="42" idx="4"/>
                <a:endCxn id="46" idx="0"/>
              </p:cNvCxnSpPr>
              <p:nvPr/>
            </p:nvCxnSpPr>
            <p:spPr>
              <a:xfrm>
                <a:off x="5427760" y="4139202"/>
                <a:ext cx="2365" cy="108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7FBD092-C273-614D-975C-1A5684062D4C}"/>
                  </a:ext>
                </a:extLst>
              </p:cNvPr>
              <p:cNvCxnSpPr>
                <a:stCxn id="43" idx="4"/>
                <a:endCxn id="44" idx="0"/>
              </p:cNvCxnSpPr>
              <p:nvPr/>
            </p:nvCxnSpPr>
            <p:spPr>
              <a:xfrm flipH="1">
                <a:off x="4310777" y="4139202"/>
                <a:ext cx="1881523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AD09FFE-0A60-3643-ABF8-CEEEA3DFB396}"/>
                  </a:ext>
                </a:extLst>
              </p:cNvPr>
              <p:cNvSpPr/>
              <p:nvPr/>
            </p:nvSpPr>
            <p:spPr>
              <a:xfrm>
                <a:off x="4692352" y="5202014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157A9A1-9C92-0C4E-954A-40F4CBC39437}"/>
                  </a:ext>
                </a:extLst>
              </p:cNvPr>
              <p:cNvCxnSpPr>
                <a:stCxn id="43" idx="4"/>
                <a:endCxn id="61" idx="0"/>
              </p:cNvCxnSpPr>
              <p:nvPr/>
            </p:nvCxnSpPr>
            <p:spPr>
              <a:xfrm flipH="1">
                <a:off x="4875232" y="4139202"/>
                <a:ext cx="1317068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65B2892-737D-D348-9AC9-11BCD8D75F47}"/>
                  </a:ext>
                </a:extLst>
              </p:cNvPr>
              <p:cNvSpPr/>
              <p:nvPr/>
            </p:nvSpPr>
            <p:spPr>
              <a:xfrm>
                <a:off x="5818890" y="5220494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B9297CC0-F3AD-2746-8CFC-D3278B5B8718}"/>
                  </a:ext>
                </a:extLst>
              </p:cNvPr>
              <p:cNvCxnSpPr>
                <a:cxnSpLocks/>
                <a:stCxn id="43" idx="4"/>
                <a:endCxn id="63" idx="0"/>
              </p:cNvCxnSpPr>
              <p:nvPr/>
            </p:nvCxnSpPr>
            <p:spPr>
              <a:xfrm flipH="1">
                <a:off x="6001770" y="4139202"/>
                <a:ext cx="190530" cy="108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332BC7F0-7A2B-3444-AA20-FC2446B2275A}"/>
                  </a:ext>
                </a:extLst>
              </p:cNvPr>
              <p:cNvCxnSpPr>
                <a:cxnSpLocks/>
                <a:stCxn id="43" idx="4"/>
                <a:endCxn id="45" idx="0"/>
              </p:cNvCxnSpPr>
              <p:nvPr/>
            </p:nvCxnSpPr>
            <p:spPr>
              <a:xfrm>
                <a:off x="6192300" y="4139202"/>
                <a:ext cx="381115" cy="108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8FCBDAA-6BBE-A34E-B5CC-E1562C46C1C6}"/>
                  </a:ext>
                </a:extLst>
              </p:cNvPr>
              <p:cNvSpPr/>
              <p:nvPr/>
            </p:nvSpPr>
            <p:spPr>
              <a:xfrm>
                <a:off x="6968433" y="5218529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7757E390-1414-B847-9EC9-16AEE27C0A34}"/>
                  </a:ext>
                </a:extLst>
              </p:cNvPr>
              <p:cNvGrpSpPr/>
              <p:nvPr/>
            </p:nvGrpSpPr>
            <p:grpSpPr>
              <a:xfrm>
                <a:off x="8138042" y="5211686"/>
                <a:ext cx="418704" cy="369332"/>
                <a:chOff x="7001436" y="5223907"/>
                <a:chExt cx="418704" cy="369332"/>
              </a:xfrm>
            </p:grpSpPr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36BF2377-116D-7A4D-8BEF-769858AC3882}"/>
                    </a:ext>
                  </a:extLst>
                </p:cNvPr>
                <p:cNvSpPr/>
                <p:nvPr/>
              </p:nvSpPr>
              <p:spPr>
                <a:xfrm>
                  <a:off x="7022795" y="5227479"/>
                  <a:ext cx="365760" cy="365760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34E7EA4-CB23-904D-B171-59C354DC105B}"/>
                    </a:ext>
                  </a:extLst>
                </p:cNvPr>
                <p:cNvSpPr txBox="1"/>
                <p:nvPr/>
              </p:nvSpPr>
              <p:spPr>
                <a:xfrm>
                  <a:off x="7001436" y="5223907"/>
                  <a:ext cx="4187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10</a:t>
                  </a:r>
                </a:p>
              </p:txBody>
            </p:sp>
          </p:grp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0C1AA0A3-9425-7946-A022-8842A6AE5F4E}"/>
                  </a:ext>
                </a:extLst>
              </p:cNvPr>
              <p:cNvCxnSpPr>
                <a:stCxn id="43" idx="4"/>
                <a:endCxn id="74" idx="0"/>
              </p:cNvCxnSpPr>
              <p:nvPr/>
            </p:nvCxnSpPr>
            <p:spPr>
              <a:xfrm>
                <a:off x="6192300" y="4139202"/>
                <a:ext cx="2155094" cy="10724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6E8FF0A-E8C9-5B4C-A21E-454C7BCF709A}"/>
                  </a:ext>
                </a:extLst>
              </p:cNvPr>
              <p:cNvCxnSpPr>
                <a:stCxn id="43" idx="4"/>
                <a:endCxn id="66" idx="0"/>
              </p:cNvCxnSpPr>
              <p:nvPr/>
            </p:nvCxnSpPr>
            <p:spPr>
              <a:xfrm>
                <a:off x="6192300" y="4139202"/>
                <a:ext cx="959013" cy="1079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25A9470-B99E-D54F-95F6-5D2C76FF0FE4}"/>
                  </a:ext>
                </a:extLst>
              </p:cNvPr>
              <p:cNvCxnSpPr>
                <a:stCxn id="41" idx="4"/>
                <a:endCxn id="44" idx="0"/>
              </p:cNvCxnSpPr>
              <p:nvPr/>
            </p:nvCxnSpPr>
            <p:spPr>
              <a:xfrm flipH="1">
                <a:off x="4310777" y="4139202"/>
                <a:ext cx="2646063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CA86BC2-4DB8-FE48-BF98-D88150747FEC}"/>
                  </a:ext>
                </a:extLst>
              </p:cNvPr>
              <p:cNvSpPr/>
              <p:nvPr/>
            </p:nvSpPr>
            <p:spPr>
              <a:xfrm>
                <a:off x="7565653" y="5215258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7BDD47DA-0508-024F-9D79-BC4B08F9ADC4}"/>
                  </a:ext>
                </a:extLst>
              </p:cNvPr>
              <p:cNvCxnSpPr>
                <a:stCxn id="41" idx="4"/>
                <a:endCxn id="71" idx="0"/>
              </p:cNvCxnSpPr>
              <p:nvPr/>
            </p:nvCxnSpPr>
            <p:spPr>
              <a:xfrm>
                <a:off x="6956840" y="4139202"/>
                <a:ext cx="791693" cy="107605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81A64405-716B-5543-81D5-BD178B9650A2}"/>
                    </a:ext>
                  </a:extLst>
                </p:cNvPr>
                <p:cNvSpPr/>
                <p:nvPr/>
              </p:nvSpPr>
              <p:spPr>
                <a:xfrm>
                  <a:off x="2725516" y="2624167"/>
                  <a:ext cx="618183" cy="4382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12681345-80C8-3B40-9527-A0351FE8DC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5516" y="2624167"/>
                  <a:ext cx="618183" cy="438262"/>
                </a:xfrm>
                <a:prstGeom prst="rect">
                  <a:avLst/>
                </a:prstGeom>
                <a:blipFill>
                  <a:blip r:embed="rId2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94FA4EB5-5E7C-3442-A3C9-1CE710E15621}"/>
                    </a:ext>
                  </a:extLst>
                </p:cNvPr>
                <p:cNvSpPr/>
                <p:nvPr/>
              </p:nvSpPr>
              <p:spPr>
                <a:xfrm>
                  <a:off x="2725516" y="3737191"/>
                  <a:ext cx="618182" cy="4449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B9D065EB-BBD5-7049-A28A-D0E20DE452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5516" y="3737191"/>
                  <a:ext cx="618182" cy="444930"/>
                </a:xfrm>
                <a:prstGeom prst="rect">
                  <a:avLst/>
                </a:prstGeom>
                <a:blipFill>
                  <a:blip r:embed="rId3"/>
                  <a:stretch>
                    <a:fillRect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7752933-9EF4-3F4D-B078-917F320EFD15}"/>
                    </a:ext>
                  </a:extLst>
                </p:cNvPr>
                <p:cNvSpPr/>
                <p:nvPr/>
              </p:nvSpPr>
              <p:spPr>
                <a:xfrm>
                  <a:off x="2730836" y="5141324"/>
                  <a:ext cx="618182" cy="47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082DB75B-5000-E540-B704-82BFC0F66B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0836" y="5141324"/>
                  <a:ext cx="618182" cy="476221"/>
                </a:xfrm>
                <a:prstGeom prst="rect">
                  <a:avLst/>
                </a:prstGeom>
                <a:blipFill>
                  <a:blip r:embed="rId4"/>
                  <a:stretch>
                    <a:fillRect b="-78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07813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8890FE3C-8AF6-E948-A4C3-7A288C346FBC}"/>
              </a:ext>
            </a:extLst>
          </p:cNvPr>
          <p:cNvSpPr/>
          <p:nvPr/>
        </p:nvSpPr>
        <p:spPr>
          <a:xfrm>
            <a:off x="1148576" y="3166946"/>
            <a:ext cx="9360303" cy="31557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68CC99-8834-7843-A55F-9FBFD120B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Mini-batch with neighbor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D008B-E920-4945-813D-F9A928F9E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Prune the computation graph:</a:t>
            </a:r>
          </a:p>
          <a:p>
            <a:pPr lvl="1"/>
            <a:r>
              <a:rPr lang="en-US" dirty="0"/>
              <a:t>Sample neighbors from a neighbor list of a vertex.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3A3E91D0-1362-6448-9332-F86AE06BFB12}"/>
              </a:ext>
            </a:extLst>
          </p:cNvPr>
          <p:cNvSpPr/>
          <p:nvPr/>
        </p:nvSpPr>
        <p:spPr>
          <a:xfrm>
            <a:off x="6503093" y="4477147"/>
            <a:ext cx="1000125" cy="425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7D3EC1E-A025-AA4D-8459-BE8A1F8FAA5D}"/>
              </a:ext>
            </a:extLst>
          </p:cNvPr>
          <p:cNvGrpSpPr/>
          <p:nvPr/>
        </p:nvGrpSpPr>
        <p:grpSpPr>
          <a:xfrm>
            <a:off x="8039697" y="3535139"/>
            <a:ext cx="2182944" cy="2451386"/>
            <a:chOff x="7634963" y="2926213"/>
            <a:chExt cx="2182944" cy="245138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C681AFF-4FC9-5341-8AF1-F83145B0FE8D}"/>
                </a:ext>
              </a:extLst>
            </p:cNvPr>
            <p:cNvSpPr/>
            <p:nvPr/>
          </p:nvSpPr>
          <p:spPr>
            <a:xfrm>
              <a:off x="8311812" y="2926213"/>
              <a:ext cx="365760" cy="36576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D5EB51-7BD9-4245-9B79-8B5AA23851DB}"/>
                </a:ext>
              </a:extLst>
            </p:cNvPr>
            <p:cNvSpPr/>
            <p:nvPr/>
          </p:nvSpPr>
          <p:spPr>
            <a:xfrm>
              <a:off x="7785760" y="3992654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34A1DDF-4A34-3A4D-BD72-76B3BB0ED271}"/>
                </a:ext>
              </a:extLst>
            </p:cNvPr>
            <p:cNvSpPr/>
            <p:nvPr/>
          </p:nvSpPr>
          <p:spPr>
            <a:xfrm>
              <a:off x="8484531" y="5011839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B89D8EF-CB9D-534D-AA72-6D990B9CE83A}"/>
                </a:ext>
              </a:extLst>
            </p:cNvPr>
            <p:cNvSpPr/>
            <p:nvPr/>
          </p:nvSpPr>
          <p:spPr>
            <a:xfrm>
              <a:off x="8796779" y="3972397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C83927C-2352-7248-8AFA-876A234FD70E}"/>
                </a:ext>
              </a:extLst>
            </p:cNvPr>
            <p:cNvSpPr/>
            <p:nvPr/>
          </p:nvSpPr>
          <p:spPr>
            <a:xfrm>
              <a:off x="9452147" y="5002203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47987F5-60B2-614E-A07D-1FBA399348DD}"/>
                </a:ext>
              </a:extLst>
            </p:cNvPr>
            <p:cNvCxnSpPr>
              <a:cxnSpLocks/>
              <a:stCxn id="7" idx="7"/>
              <a:endCxn id="6" idx="4"/>
            </p:cNvCxnSpPr>
            <p:nvPr/>
          </p:nvCxnSpPr>
          <p:spPr>
            <a:xfrm flipV="1">
              <a:off x="8097956" y="3291973"/>
              <a:ext cx="396736" cy="7542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5C1717F-2D67-8A48-935C-22E44A043FF3}"/>
                </a:ext>
              </a:extLst>
            </p:cNvPr>
            <p:cNvCxnSpPr>
              <a:cxnSpLocks/>
              <a:stCxn id="6" idx="4"/>
              <a:endCxn id="9" idx="0"/>
            </p:cNvCxnSpPr>
            <p:nvPr/>
          </p:nvCxnSpPr>
          <p:spPr>
            <a:xfrm>
              <a:off x="8494692" y="3291973"/>
              <a:ext cx="484967" cy="6804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A563A6F-D56E-D24A-880B-DF4DBF2FCA25}"/>
                </a:ext>
              </a:extLst>
            </p:cNvPr>
            <p:cNvCxnSpPr>
              <a:cxnSpLocks/>
              <a:stCxn id="9" idx="4"/>
              <a:endCxn id="10" idx="1"/>
            </p:cNvCxnSpPr>
            <p:nvPr/>
          </p:nvCxnSpPr>
          <p:spPr>
            <a:xfrm>
              <a:off x="8979659" y="4338157"/>
              <a:ext cx="526052" cy="7176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2EFF174-DCDC-5D4B-A2C7-9A6247F91C92}"/>
                </a:ext>
              </a:extLst>
            </p:cNvPr>
            <p:cNvCxnSpPr>
              <a:cxnSpLocks/>
              <a:stCxn id="9" idx="4"/>
              <a:endCxn id="8" idx="0"/>
            </p:cNvCxnSpPr>
            <p:nvPr/>
          </p:nvCxnSpPr>
          <p:spPr>
            <a:xfrm flipH="1">
              <a:off x="8667411" y="4338157"/>
              <a:ext cx="312248" cy="6736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584FBD6-2BA0-A84C-BCAD-A1DF80BC76C9}"/>
                </a:ext>
              </a:extLst>
            </p:cNvPr>
            <p:cNvSpPr/>
            <p:nvPr/>
          </p:nvSpPr>
          <p:spPr>
            <a:xfrm>
              <a:off x="7634963" y="5011839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660D5C-9BE9-1749-A44F-E3BC8BE7E4FE}"/>
                </a:ext>
              </a:extLst>
            </p:cNvPr>
            <p:cNvCxnSpPr>
              <a:stCxn id="7" idx="4"/>
              <a:endCxn id="15" idx="0"/>
            </p:cNvCxnSpPr>
            <p:nvPr/>
          </p:nvCxnSpPr>
          <p:spPr>
            <a:xfrm flipH="1">
              <a:off x="7817843" y="4358414"/>
              <a:ext cx="150797" cy="6534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F9D2F1A-D359-A64B-88F6-0B1910A5FFD3}"/>
              </a:ext>
            </a:extLst>
          </p:cNvPr>
          <p:cNvGrpSpPr/>
          <p:nvPr/>
        </p:nvGrpSpPr>
        <p:grpSpPr>
          <a:xfrm>
            <a:off x="1330678" y="3366570"/>
            <a:ext cx="5043099" cy="2822116"/>
            <a:chOff x="4127897" y="2764138"/>
            <a:chExt cx="5043099" cy="282211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F1075F7-FFEA-7241-B408-A2F9E203D5B6}"/>
                </a:ext>
              </a:extLst>
            </p:cNvPr>
            <p:cNvSpPr/>
            <p:nvPr/>
          </p:nvSpPr>
          <p:spPr>
            <a:xfrm>
              <a:off x="6009420" y="2764138"/>
              <a:ext cx="365760" cy="36576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40A7351-4A51-2442-81ED-DF0B907B4CCD}"/>
                </a:ext>
              </a:extLst>
            </p:cNvPr>
            <p:cNvSpPr/>
            <p:nvPr/>
          </p:nvSpPr>
          <p:spPr>
            <a:xfrm>
              <a:off x="448034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52AD7E-1051-224B-8820-F81CA445F276}"/>
                </a:ext>
              </a:extLst>
            </p:cNvPr>
            <p:cNvSpPr/>
            <p:nvPr/>
          </p:nvSpPr>
          <p:spPr>
            <a:xfrm>
              <a:off x="753850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45E5527-13EE-3747-95C4-A3DD7FE9417E}"/>
                </a:ext>
              </a:extLst>
            </p:cNvPr>
            <p:cNvSpPr/>
            <p:nvPr/>
          </p:nvSpPr>
          <p:spPr>
            <a:xfrm>
              <a:off x="677396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D6A8EE5-FB6E-E340-A90E-9F44C01CFD83}"/>
                </a:ext>
              </a:extLst>
            </p:cNvPr>
            <p:cNvSpPr/>
            <p:nvPr/>
          </p:nvSpPr>
          <p:spPr>
            <a:xfrm>
              <a:off x="524488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9F6D74F-D0E1-A743-AA93-0E358DF7DC7A}"/>
                </a:ext>
              </a:extLst>
            </p:cNvPr>
            <p:cNvSpPr/>
            <p:nvPr/>
          </p:nvSpPr>
          <p:spPr>
            <a:xfrm>
              <a:off x="600942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6999EA3-6BD8-F646-8FCC-D22B6B6D8A28}"/>
                </a:ext>
              </a:extLst>
            </p:cNvPr>
            <p:cNvSpPr/>
            <p:nvPr/>
          </p:nvSpPr>
          <p:spPr>
            <a:xfrm>
              <a:off x="4127897" y="520201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FAB4212-94D9-634B-8683-91CCB7F0E9CF}"/>
                </a:ext>
              </a:extLst>
            </p:cNvPr>
            <p:cNvSpPr/>
            <p:nvPr/>
          </p:nvSpPr>
          <p:spPr>
            <a:xfrm>
              <a:off x="6390535" y="522049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FBF61F6-9623-9C40-BA7F-91283AD77405}"/>
                </a:ext>
              </a:extLst>
            </p:cNvPr>
            <p:cNvSpPr/>
            <p:nvPr/>
          </p:nvSpPr>
          <p:spPr>
            <a:xfrm>
              <a:off x="5247245" y="522049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BA84561-E21B-F243-A933-3B3AE422A968}"/>
                </a:ext>
              </a:extLst>
            </p:cNvPr>
            <p:cNvGrpSpPr/>
            <p:nvPr/>
          </p:nvGrpSpPr>
          <p:grpSpPr>
            <a:xfrm>
              <a:off x="8752292" y="5198442"/>
              <a:ext cx="418704" cy="369332"/>
              <a:chOff x="7001436" y="5223907"/>
              <a:chExt cx="418704" cy="36933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DE583EB-E1E8-974E-9ED9-3133ECAE5542}"/>
                  </a:ext>
                </a:extLst>
              </p:cNvPr>
              <p:cNvSpPr/>
              <p:nvPr/>
            </p:nvSpPr>
            <p:spPr>
              <a:xfrm>
                <a:off x="7022795" y="5227479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DA69AE8-CB3B-E745-A9C6-0B1A4FB399D2}"/>
                  </a:ext>
                </a:extLst>
              </p:cNvPr>
              <p:cNvSpPr txBox="1"/>
              <p:nvPr/>
            </p:nvSpPr>
            <p:spPr>
              <a:xfrm>
                <a:off x="7001436" y="522390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11</a:t>
                </a:r>
              </a:p>
            </p:txBody>
          </p: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014AEB3-BAE1-EE4C-95E1-8D9D41F43E57}"/>
                </a:ext>
              </a:extLst>
            </p:cNvPr>
            <p:cNvCxnSpPr>
              <a:stCxn id="18" idx="4"/>
              <a:endCxn id="19" idx="7"/>
            </p:cNvCxnSpPr>
            <p:nvPr/>
          </p:nvCxnSpPr>
          <p:spPr>
            <a:xfrm flipH="1">
              <a:off x="4792536" y="3129898"/>
              <a:ext cx="1399764" cy="6971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5F95954-0321-0D4C-9F63-8D94D8D75F06}"/>
                </a:ext>
              </a:extLst>
            </p:cNvPr>
            <p:cNvCxnSpPr>
              <a:endCxn id="22" idx="0"/>
            </p:cNvCxnSpPr>
            <p:nvPr/>
          </p:nvCxnSpPr>
          <p:spPr>
            <a:xfrm flipH="1">
              <a:off x="5427760" y="3129898"/>
              <a:ext cx="764540" cy="643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354C499-FF1F-F04F-8DAC-D8AB7571530F}"/>
                </a:ext>
              </a:extLst>
            </p:cNvPr>
            <p:cNvCxnSpPr>
              <a:endCxn id="23" idx="0"/>
            </p:cNvCxnSpPr>
            <p:nvPr/>
          </p:nvCxnSpPr>
          <p:spPr>
            <a:xfrm>
              <a:off x="6192300" y="3129898"/>
              <a:ext cx="0" cy="643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84C13B2-4D1A-0C41-8301-C9CBB35D59F8}"/>
                </a:ext>
              </a:extLst>
            </p:cNvPr>
            <p:cNvCxnSpPr>
              <a:stCxn id="18" idx="4"/>
              <a:endCxn id="21" idx="0"/>
            </p:cNvCxnSpPr>
            <p:nvPr/>
          </p:nvCxnSpPr>
          <p:spPr>
            <a:xfrm>
              <a:off x="6192300" y="3129898"/>
              <a:ext cx="764540" cy="643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23086C3-844E-BC4A-8464-3EE7B8D109E0}"/>
                </a:ext>
              </a:extLst>
            </p:cNvPr>
            <p:cNvCxnSpPr>
              <a:stCxn id="18" idx="4"/>
              <a:endCxn id="20" idx="0"/>
            </p:cNvCxnSpPr>
            <p:nvPr/>
          </p:nvCxnSpPr>
          <p:spPr>
            <a:xfrm>
              <a:off x="6192300" y="3129898"/>
              <a:ext cx="1529080" cy="643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B8EDDC9-A954-9347-B78E-9D0BCE3A7F79}"/>
                </a:ext>
              </a:extLst>
            </p:cNvPr>
            <p:cNvCxnSpPr>
              <a:cxnSpLocks/>
              <a:stCxn id="20" idx="4"/>
              <a:endCxn id="24" idx="0"/>
            </p:cNvCxnSpPr>
            <p:nvPr/>
          </p:nvCxnSpPr>
          <p:spPr>
            <a:xfrm flipH="1">
              <a:off x="4310777" y="4139202"/>
              <a:ext cx="341060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D4DB982-EBD8-2140-B41A-D3C83C901160}"/>
                </a:ext>
              </a:extLst>
            </p:cNvPr>
            <p:cNvCxnSpPr>
              <a:stCxn id="20" idx="4"/>
              <a:endCxn id="26" idx="0"/>
            </p:cNvCxnSpPr>
            <p:nvPr/>
          </p:nvCxnSpPr>
          <p:spPr>
            <a:xfrm flipH="1">
              <a:off x="5430125" y="4139202"/>
              <a:ext cx="2291255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976411A-4861-1149-A154-9E2BCE3CFD31}"/>
                </a:ext>
              </a:extLst>
            </p:cNvPr>
            <p:cNvCxnSpPr>
              <a:stCxn id="20" idx="4"/>
              <a:endCxn id="25" idx="0"/>
            </p:cNvCxnSpPr>
            <p:nvPr/>
          </p:nvCxnSpPr>
          <p:spPr>
            <a:xfrm flipH="1">
              <a:off x="6573415" y="4139202"/>
              <a:ext cx="1147965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422DA37-279A-9D4D-A2C1-CC5E23624837}"/>
                </a:ext>
              </a:extLst>
            </p:cNvPr>
            <p:cNvCxnSpPr>
              <a:stCxn id="20" idx="4"/>
              <a:endCxn id="56" idx="0"/>
            </p:cNvCxnSpPr>
            <p:nvPr/>
          </p:nvCxnSpPr>
          <p:spPr>
            <a:xfrm>
              <a:off x="7721380" y="4139202"/>
              <a:ext cx="1240264" cy="10592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373BA81-3886-A941-A956-7CBCDF0B14B7}"/>
                </a:ext>
              </a:extLst>
            </p:cNvPr>
            <p:cNvCxnSpPr>
              <a:stCxn id="19" idx="4"/>
              <a:endCxn id="24" idx="0"/>
            </p:cNvCxnSpPr>
            <p:nvPr/>
          </p:nvCxnSpPr>
          <p:spPr>
            <a:xfrm flipH="1">
              <a:off x="4310777" y="4139202"/>
              <a:ext cx="35244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7404907-8EE3-D246-B1AC-19CFBD862D01}"/>
                </a:ext>
              </a:extLst>
            </p:cNvPr>
            <p:cNvCxnSpPr>
              <a:cxnSpLocks/>
              <a:stCxn id="22" idx="4"/>
              <a:endCxn id="24" idx="0"/>
            </p:cNvCxnSpPr>
            <p:nvPr/>
          </p:nvCxnSpPr>
          <p:spPr>
            <a:xfrm flipH="1">
              <a:off x="4310777" y="4139202"/>
              <a:ext cx="111698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9C6E57D-1FAA-024E-9234-2875BA91C735}"/>
                </a:ext>
              </a:extLst>
            </p:cNvPr>
            <p:cNvCxnSpPr>
              <a:cxnSpLocks/>
              <a:stCxn id="22" idx="4"/>
              <a:endCxn id="26" idx="0"/>
            </p:cNvCxnSpPr>
            <p:nvPr/>
          </p:nvCxnSpPr>
          <p:spPr>
            <a:xfrm>
              <a:off x="5427760" y="4139202"/>
              <a:ext cx="2365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2A7EE2E-1D4A-3846-A350-A665A526F6AA}"/>
                </a:ext>
              </a:extLst>
            </p:cNvPr>
            <p:cNvCxnSpPr>
              <a:stCxn id="23" idx="4"/>
              <a:endCxn id="24" idx="0"/>
            </p:cNvCxnSpPr>
            <p:nvPr/>
          </p:nvCxnSpPr>
          <p:spPr>
            <a:xfrm flipH="1">
              <a:off x="4310777" y="4139202"/>
              <a:ext cx="188152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96B24C5-3325-264A-86F7-56EE71C99D04}"/>
                </a:ext>
              </a:extLst>
            </p:cNvPr>
            <p:cNvSpPr/>
            <p:nvPr/>
          </p:nvSpPr>
          <p:spPr>
            <a:xfrm>
              <a:off x="4692352" y="520201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CDBE200-23EA-2C4B-8FE8-ADEBAF8AD7E2}"/>
                </a:ext>
              </a:extLst>
            </p:cNvPr>
            <p:cNvCxnSpPr>
              <a:stCxn id="23" idx="4"/>
              <a:endCxn id="41" idx="0"/>
            </p:cNvCxnSpPr>
            <p:nvPr/>
          </p:nvCxnSpPr>
          <p:spPr>
            <a:xfrm flipH="1">
              <a:off x="4875232" y="4139202"/>
              <a:ext cx="1317068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61139F3-B225-BC4E-B4CA-D3DDA3E946EF}"/>
                </a:ext>
              </a:extLst>
            </p:cNvPr>
            <p:cNvSpPr/>
            <p:nvPr/>
          </p:nvSpPr>
          <p:spPr>
            <a:xfrm>
              <a:off x="5818890" y="522049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EE1896-2A12-F94B-B4DF-7D21C4837DDF}"/>
                </a:ext>
              </a:extLst>
            </p:cNvPr>
            <p:cNvCxnSpPr>
              <a:cxnSpLocks/>
              <a:stCxn id="23" idx="4"/>
              <a:endCxn id="43" idx="0"/>
            </p:cNvCxnSpPr>
            <p:nvPr/>
          </p:nvCxnSpPr>
          <p:spPr>
            <a:xfrm flipH="1">
              <a:off x="6001770" y="4139202"/>
              <a:ext cx="190530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E2E19E0-DF53-E645-8DD6-A1B03DAA223D}"/>
                </a:ext>
              </a:extLst>
            </p:cNvPr>
            <p:cNvCxnSpPr>
              <a:cxnSpLocks/>
              <a:stCxn id="23" idx="4"/>
              <a:endCxn id="25" idx="0"/>
            </p:cNvCxnSpPr>
            <p:nvPr/>
          </p:nvCxnSpPr>
          <p:spPr>
            <a:xfrm>
              <a:off x="6192300" y="4139202"/>
              <a:ext cx="381115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76793A6-9422-C245-9CD5-167A47E9202D}"/>
                </a:ext>
              </a:extLst>
            </p:cNvPr>
            <p:cNvSpPr/>
            <p:nvPr/>
          </p:nvSpPr>
          <p:spPr>
            <a:xfrm>
              <a:off x="6968433" y="5218529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4378A32-E20F-014C-BCE0-0CA47BD77C08}"/>
                </a:ext>
              </a:extLst>
            </p:cNvPr>
            <p:cNvGrpSpPr/>
            <p:nvPr/>
          </p:nvGrpSpPr>
          <p:grpSpPr>
            <a:xfrm>
              <a:off x="8138042" y="5211686"/>
              <a:ext cx="418704" cy="369332"/>
              <a:chOff x="7001436" y="5223907"/>
              <a:chExt cx="418704" cy="36933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B3628D66-740D-AD4D-B421-DD712DE1E81C}"/>
                  </a:ext>
                </a:extLst>
              </p:cNvPr>
              <p:cNvSpPr/>
              <p:nvPr/>
            </p:nvSpPr>
            <p:spPr>
              <a:xfrm>
                <a:off x="7022795" y="5227479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B6D3BEB-F2DC-5F49-87EA-1B30D66244EA}"/>
                  </a:ext>
                </a:extLst>
              </p:cNvPr>
              <p:cNvSpPr txBox="1"/>
              <p:nvPr/>
            </p:nvSpPr>
            <p:spPr>
              <a:xfrm>
                <a:off x="7001436" y="522390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10</a:t>
                </a:r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477B758-B9EB-134F-ADE7-398C2E8792BF}"/>
                </a:ext>
              </a:extLst>
            </p:cNvPr>
            <p:cNvCxnSpPr>
              <a:stCxn id="23" idx="4"/>
              <a:endCxn id="54" idx="0"/>
            </p:cNvCxnSpPr>
            <p:nvPr/>
          </p:nvCxnSpPr>
          <p:spPr>
            <a:xfrm>
              <a:off x="6192300" y="4139202"/>
              <a:ext cx="2155094" cy="10724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FDCF8AF-DF5A-184B-B9DB-50E13D718D4F}"/>
                </a:ext>
              </a:extLst>
            </p:cNvPr>
            <p:cNvCxnSpPr>
              <a:stCxn id="23" idx="4"/>
              <a:endCxn id="46" idx="0"/>
            </p:cNvCxnSpPr>
            <p:nvPr/>
          </p:nvCxnSpPr>
          <p:spPr>
            <a:xfrm>
              <a:off x="6192300" y="4139202"/>
              <a:ext cx="959013" cy="10793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B587203-333A-B844-A8E6-72A3BAC2C347}"/>
                </a:ext>
              </a:extLst>
            </p:cNvPr>
            <p:cNvCxnSpPr>
              <a:stCxn id="21" idx="4"/>
              <a:endCxn id="24" idx="0"/>
            </p:cNvCxnSpPr>
            <p:nvPr/>
          </p:nvCxnSpPr>
          <p:spPr>
            <a:xfrm flipH="1">
              <a:off x="4310777" y="4139202"/>
              <a:ext cx="264606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25C6E5F-DF54-C040-A56E-CEB492B07B4E}"/>
                </a:ext>
              </a:extLst>
            </p:cNvPr>
            <p:cNvSpPr/>
            <p:nvPr/>
          </p:nvSpPr>
          <p:spPr>
            <a:xfrm>
              <a:off x="7565653" y="5215258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2629874-977B-2B47-878A-7B0DE8C9C3E7}"/>
                </a:ext>
              </a:extLst>
            </p:cNvPr>
            <p:cNvCxnSpPr>
              <a:stCxn id="21" idx="4"/>
              <a:endCxn id="51" idx="0"/>
            </p:cNvCxnSpPr>
            <p:nvPr/>
          </p:nvCxnSpPr>
          <p:spPr>
            <a:xfrm>
              <a:off x="6956840" y="4139202"/>
              <a:ext cx="791693" cy="1076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8010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92EEF-6334-1A48-A90B-96202AA6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EB0E9-B68D-F842-B267-AF68733FB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solution to many applications can be formulated as </a:t>
            </a:r>
            <a:r>
              <a:rPr lang="en-US" dirty="0" err="1"/>
              <a:t>graphlearning</a:t>
            </a:r>
            <a:r>
              <a:rPr lang="en-US" dirty="0"/>
              <a:t> problems.</a:t>
            </a:r>
          </a:p>
          <a:p>
            <a:pPr>
              <a:lnSpc>
                <a:spcPct val="100000"/>
              </a:lnSpc>
            </a:pPr>
            <a:r>
              <a:rPr lang="en-US" dirty="0"/>
              <a:t>Graph neural networks are a new technique for graph learning.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They have multiple advantages over traditional methods.</a:t>
            </a:r>
          </a:p>
          <a:p>
            <a:pPr>
              <a:lnSpc>
                <a:spcPct val="100000"/>
              </a:lnSpc>
            </a:pPr>
            <a:r>
              <a:rPr lang="en-US" dirty="0"/>
              <a:t>We demonstrate how GNNs are used in multiple graph tasks and how these GNN models can be trained.</a:t>
            </a:r>
          </a:p>
        </p:txBody>
      </p:sp>
    </p:spTree>
    <p:extLst>
      <p:ext uri="{BB962C8B-B14F-4D97-AF65-F5344CB8AC3E}">
        <p14:creationId xmlns:p14="http://schemas.microsoft.com/office/powerpoint/2010/main" val="4202584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E2DCE-EBDA-F349-A01C-149FDF535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0A741-9E9D-694A-9946-2F7F75B11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DGL website: </a:t>
            </a:r>
            <a:r>
              <a:rPr lang="en-US" dirty="0">
                <a:hlinkClick r:id="rId2"/>
              </a:rPr>
              <a:t>http://dgl.ai</a:t>
            </a:r>
            <a:endParaRPr lang="en-US" dirty="0"/>
          </a:p>
          <a:p>
            <a:r>
              <a:rPr lang="en-US" dirty="0"/>
              <a:t>DGL doc: </a:t>
            </a:r>
            <a:r>
              <a:rPr lang="en-US" dirty="0">
                <a:hlinkClick r:id="rId3"/>
              </a:rPr>
              <a:t>http://doc.dgl.ai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9610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98A7B-7008-0C43-B003-2A9A87210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8B9DF-F9FC-A341-B69A-551EAC600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send an email to </a:t>
            </a:r>
            <a:r>
              <a:rPr lang="en-US" dirty="0">
                <a:hlinkClick r:id="rId2"/>
              </a:rPr>
              <a:t>dgl-devday@request-nb.mxnet.io</a:t>
            </a:r>
            <a:endParaRPr lang="en-US" dirty="0"/>
          </a:p>
          <a:p>
            <a:r>
              <a:rPr lang="en-US" dirty="0"/>
              <a:t>You’ll get two replies in a few minutes. The second email contains a URL of the </a:t>
            </a:r>
            <a:r>
              <a:rPr lang="en-US" dirty="0" err="1"/>
              <a:t>SageMaker</a:t>
            </a:r>
            <a:r>
              <a:rPr lang="en-US" dirty="0"/>
              <a:t> notebook instance.</a:t>
            </a:r>
          </a:p>
        </p:txBody>
      </p:sp>
    </p:spTree>
    <p:extLst>
      <p:ext uri="{BB962C8B-B14F-4D97-AF65-F5344CB8AC3E}">
        <p14:creationId xmlns:p14="http://schemas.microsoft.com/office/powerpoint/2010/main" val="7627884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B7C7B9-AEBA-4A4A-AD4B-713EB7C628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1976217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9A2640-1E90-8545-BA15-E5F0883C4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I be paying attention?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07691C-AC9F-6341-A7A6-E65E644A4B78}"/>
              </a:ext>
            </a:extLst>
          </p:cNvPr>
          <p:cNvSpPr txBox="1"/>
          <p:nvPr/>
        </p:nvSpPr>
        <p:spPr>
          <a:xfrm>
            <a:off x="881789" y="1946571"/>
            <a:ext cx="106597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You will learn new ways to solve important problems in many domains.  </a:t>
            </a:r>
          </a:p>
        </p:txBody>
      </p:sp>
    </p:spTree>
    <p:extLst>
      <p:ext uri="{BB962C8B-B14F-4D97-AF65-F5344CB8AC3E}">
        <p14:creationId xmlns:p14="http://schemas.microsoft.com/office/powerpoint/2010/main" val="2285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A87BE8A5-560E-0E4E-A9DB-3BF18759976D}"/>
              </a:ext>
            </a:extLst>
          </p:cNvPr>
          <p:cNvGrpSpPr/>
          <p:nvPr/>
        </p:nvGrpSpPr>
        <p:grpSpPr>
          <a:xfrm>
            <a:off x="216976" y="170481"/>
            <a:ext cx="4386022" cy="4355024"/>
            <a:chOff x="216976" y="170481"/>
            <a:chExt cx="4386022" cy="435502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559C111-8CB9-3D43-BA94-FF55B3B4452A}"/>
                </a:ext>
              </a:extLst>
            </p:cNvPr>
            <p:cNvSpPr/>
            <p:nvPr/>
          </p:nvSpPr>
          <p:spPr>
            <a:xfrm>
              <a:off x="216976" y="170481"/>
              <a:ext cx="4386022" cy="43550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1DDC9F5-4205-DD41-84F1-59129DC934CF}"/>
                </a:ext>
              </a:extLst>
            </p:cNvPr>
            <p:cNvGrpSpPr/>
            <p:nvPr/>
          </p:nvGrpSpPr>
          <p:grpSpPr>
            <a:xfrm>
              <a:off x="360399" y="342450"/>
              <a:ext cx="4087615" cy="3929695"/>
              <a:chOff x="592873" y="1233320"/>
              <a:chExt cx="4087615" cy="3929695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6BEE4CA1-F990-5549-B076-6663192125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971" r="5297"/>
              <a:stretch/>
            </p:blipFill>
            <p:spPr>
              <a:xfrm>
                <a:off x="785186" y="3012222"/>
                <a:ext cx="3735092" cy="2150793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387C15-7D5D-464B-AB2F-998B7C070129}"/>
                  </a:ext>
                </a:extLst>
              </p:cNvPr>
              <p:cNvSpPr txBox="1"/>
              <p:nvPr/>
            </p:nvSpPr>
            <p:spPr>
              <a:xfrm>
                <a:off x="592873" y="1233320"/>
                <a:ext cx="20598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Fraud &amp; Abuse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7F8227-B510-524E-B447-D143FF4F3DC0}"/>
                  </a:ext>
                </a:extLst>
              </p:cNvPr>
              <p:cNvSpPr txBox="1"/>
              <p:nvPr/>
            </p:nvSpPr>
            <p:spPr>
              <a:xfrm>
                <a:off x="592873" y="1694985"/>
                <a:ext cx="408761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Detect malicious accounts, fraudulent financial transactions, fake reviews, fraudulent insurance claims, …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232854B-1343-0D4A-A9E4-5BDC7FF21BDC}"/>
              </a:ext>
            </a:extLst>
          </p:cNvPr>
          <p:cNvGrpSpPr/>
          <p:nvPr/>
        </p:nvGrpSpPr>
        <p:grpSpPr>
          <a:xfrm>
            <a:off x="7445579" y="129561"/>
            <a:ext cx="4386022" cy="4355024"/>
            <a:chOff x="7262858" y="550528"/>
            <a:chExt cx="4386022" cy="4355024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245E10F-9D42-144D-99C9-CCE4C6709FBF}"/>
                </a:ext>
              </a:extLst>
            </p:cNvPr>
            <p:cNvSpPr/>
            <p:nvPr/>
          </p:nvSpPr>
          <p:spPr>
            <a:xfrm>
              <a:off x="7262858" y="550528"/>
              <a:ext cx="4386022" cy="43550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DCDBC6B-10E7-B44F-AEB7-F8F4C131B1EC}"/>
                </a:ext>
              </a:extLst>
            </p:cNvPr>
            <p:cNvGrpSpPr/>
            <p:nvPr/>
          </p:nvGrpSpPr>
          <p:grpSpPr>
            <a:xfrm>
              <a:off x="7347611" y="590423"/>
              <a:ext cx="4227004" cy="4218532"/>
              <a:chOff x="6743116" y="1385720"/>
              <a:chExt cx="4227004" cy="421853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1805F2E-8A71-0A4B-9D37-7C3D32300558}"/>
                  </a:ext>
                </a:extLst>
              </p:cNvPr>
              <p:cNvSpPr txBox="1"/>
              <p:nvPr/>
            </p:nvSpPr>
            <p:spPr>
              <a:xfrm>
                <a:off x="6743116" y="1385720"/>
                <a:ext cx="25723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Recommendations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E6109CC-93F9-6847-80E5-59FB315D30C7}"/>
                  </a:ext>
                </a:extLst>
              </p:cNvPr>
              <p:cNvSpPr txBox="1"/>
              <p:nvPr/>
            </p:nvSpPr>
            <p:spPr>
              <a:xfrm>
                <a:off x="6743116" y="1847385"/>
                <a:ext cx="421418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Products, media, articles, experiences, jobs, courses, spouses, …</a:t>
                </a:r>
              </a:p>
            </p:txBody>
          </p:sp>
          <p:pic>
            <p:nvPicPr>
              <p:cNvPr id="13" name="Picture 2" descr="https://lh6.googleusercontent.com/zMBqgipvXK1N2REcAS33JYFaqTsQyFaV8PVWfVoWkHbt66jLKsMwtIfE9xWXt3gggOnYKJCHeznRr8MDxwVOvAZWV1vKKXRE-mRQO_9_aOUDN-KCvGSJ2ufUAkoFHDDg-_U2HtQ">
                <a:extLst>
                  <a:ext uri="{FF2B5EF4-FFF2-40B4-BE49-F238E27FC236}">
                    <a16:creationId xmlns:a16="http://schemas.microsoft.com/office/drawing/2014/main" id="{05DE3F74-1194-484F-8883-7257FDC0E5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75583" y="2996786"/>
                <a:ext cx="4094537" cy="26074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188812C-783E-264A-9B6D-77838FAB762F}"/>
              </a:ext>
            </a:extLst>
          </p:cNvPr>
          <p:cNvGrpSpPr/>
          <p:nvPr/>
        </p:nvGrpSpPr>
        <p:grpSpPr>
          <a:xfrm>
            <a:off x="2614723" y="4827079"/>
            <a:ext cx="6962553" cy="1922807"/>
            <a:chOff x="2577883" y="4763007"/>
            <a:chExt cx="6962553" cy="192280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15FD90-0734-E44A-A18A-CBB75F21CAB8}"/>
                </a:ext>
              </a:extLst>
            </p:cNvPr>
            <p:cNvSpPr/>
            <p:nvPr/>
          </p:nvSpPr>
          <p:spPr>
            <a:xfrm>
              <a:off x="2577883" y="4763007"/>
              <a:ext cx="6962553" cy="192280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932884A-81ED-DC46-9559-AC11915A7BF6}"/>
                </a:ext>
              </a:extLst>
            </p:cNvPr>
            <p:cNvGrpSpPr/>
            <p:nvPr/>
          </p:nvGrpSpPr>
          <p:grpSpPr>
            <a:xfrm>
              <a:off x="2651564" y="4790250"/>
              <a:ext cx="6576830" cy="1700756"/>
              <a:chOff x="1783659" y="4759361"/>
              <a:chExt cx="6576830" cy="1700756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BE53E8A-BAF5-7C43-BDAE-BC749E9A17CE}"/>
                  </a:ext>
                </a:extLst>
              </p:cNvPr>
              <p:cNvGrpSpPr/>
              <p:nvPr/>
            </p:nvGrpSpPr>
            <p:grpSpPr>
              <a:xfrm>
                <a:off x="1783659" y="4821692"/>
                <a:ext cx="4087615" cy="1477328"/>
                <a:chOff x="592873" y="1233320"/>
                <a:chExt cx="4087615" cy="1477328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F351BB5-F9DF-B145-9938-8A6CA8497422}"/>
                    </a:ext>
                  </a:extLst>
                </p:cNvPr>
                <p:cNvSpPr txBox="1"/>
                <p:nvPr/>
              </p:nvSpPr>
              <p:spPr>
                <a:xfrm>
                  <a:off x="592873" y="1233320"/>
                  <a:ext cx="150143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 dirty="0">
                      <a:solidFill>
                        <a:srgbClr val="FF0000"/>
                      </a:solidFill>
                    </a:rPr>
                    <a:t>Marketing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A39E432-D0D5-DB48-9E28-71984182F171}"/>
                    </a:ext>
                  </a:extLst>
                </p:cNvPr>
                <p:cNvSpPr txBox="1"/>
                <p:nvPr/>
              </p:nvSpPr>
              <p:spPr>
                <a:xfrm>
                  <a:off x="592873" y="1694985"/>
                  <a:ext cx="4087615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/>
                    <a:t>Who should get a discount? Who are the influencers? Who are the risk of churning?</a:t>
                  </a:r>
                </a:p>
              </p:txBody>
            </p:sp>
          </p:grp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EFC466F4-5694-824B-B343-FA6ECDF39B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0" y="4759361"/>
                <a:ext cx="2264489" cy="1700756"/>
              </a:xfrm>
              <a:prstGeom prst="rect">
                <a:avLst/>
              </a:prstGeom>
            </p:spPr>
          </p:pic>
        </p:grpSp>
      </p:grp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06FB0E-DA84-EA45-8261-73A1F38C5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77F44-C769-C445-B1C0-0FA81BB1A7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5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072FF6-FC6D-E949-9A6D-030693630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26B8F97-C45D-B648-B632-82D1486658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88116-5445-6E43-B281-83CD76248DD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A graph view of the business problems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72AA66A-10D6-9E42-BFE7-F733D5F33E4C}"/>
              </a:ext>
            </a:extLst>
          </p:cNvPr>
          <p:cNvGrpSpPr/>
          <p:nvPr/>
        </p:nvGrpSpPr>
        <p:grpSpPr>
          <a:xfrm>
            <a:off x="466747" y="1516572"/>
            <a:ext cx="3516318" cy="2906843"/>
            <a:chOff x="466747" y="1516572"/>
            <a:chExt cx="3516318" cy="290684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669941D-81C4-0249-89D4-26E770C64F6E}"/>
                </a:ext>
              </a:extLst>
            </p:cNvPr>
            <p:cNvSpPr/>
            <p:nvPr/>
          </p:nvSpPr>
          <p:spPr>
            <a:xfrm>
              <a:off x="466747" y="1516572"/>
              <a:ext cx="3516318" cy="290684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2CFCC24-7770-704C-9B36-68E38B844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931" y="1531383"/>
              <a:ext cx="3175168" cy="238484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CE00FE-411F-B443-8DA4-A3A64304BF3B}"/>
                </a:ext>
              </a:extLst>
            </p:cNvPr>
            <p:cNvSpPr txBox="1"/>
            <p:nvPr/>
          </p:nvSpPr>
          <p:spPr>
            <a:xfrm>
              <a:off x="1449756" y="3966677"/>
              <a:ext cx="1561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Social network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E1AAF43-D13D-804E-A6D6-EB6018088B2D}"/>
              </a:ext>
            </a:extLst>
          </p:cNvPr>
          <p:cNvGrpSpPr/>
          <p:nvPr/>
        </p:nvGrpSpPr>
        <p:grpSpPr>
          <a:xfrm>
            <a:off x="7656162" y="1410347"/>
            <a:ext cx="3780435" cy="3456121"/>
            <a:chOff x="7656162" y="1410347"/>
            <a:chExt cx="3780435" cy="345612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E7FE3E-8B39-EC4D-B1EA-A06DA16F3BBF}"/>
                </a:ext>
              </a:extLst>
            </p:cNvPr>
            <p:cNvSpPr/>
            <p:nvPr/>
          </p:nvSpPr>
          <p:spPr>
            <a:xfrm>
              <a:off x="7656162" y="1410347"/>
              <a:ext cx="3780435" cy="345612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3819114-D988-0542-92C2-ECA73C8E0E62}"/>
                </a:ext>
              </a:extLst>
            </p:cNvPr>
            <p:cNvGrpSpPr/>
            <p:nvPr/>
          </p:nvGrpSpPr>
          <p:grpSpPr>
            <a:xfrm>
              <a:off x="7798672" y="1605025"/>
              <a:ext cx="3555128" cy="3100316"/>
              <a:chOff x="7798672" y="1605025"/>
              <a:chExt cx="3555128" cy="3100316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DCE00FE-411F-B443-8DA4-A3A64304BF3B}"/>
                  </a:ext>
                </a:extLst>
              </p:cNvPr>
              <p:cNvSpPr txBox="1"/>
              <p:nvPr/>
            </p:nvSpPr>
            <p:spPr>
              <a:xfrm>
                <a:off x="8164238" y="4336009"/>
                <a:ext cx="30459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Financial transactions network</a:t>
                </a:r>
                <a:endParaRPr lang="en-US" dirty="0"/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622AAD3-DD1C-8C42-B71E-DDDB4F3B66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98672" y="1605025"/>
                <a:ext cx="3555128" cy="2730984"/>
              </a:xfrm>
              <a:prstGeom prst="rect">
                <a:avLst/>
              </a:prstGeom>
            </p:spPr>
          </p:pic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0B384-6444-1E44-ADD3-CCE8648A6583}"/>
              </a:ext>
            </a:extLst>
          </p:cNvPr>
          <p:cNvGrpSpPr/>
          <p:nvPr/>
        </p:nvGrpSpPr>
        <p:grpSpPr>
          <a:xfrm>
            <a:off x="3374159" y="3580108"/>
            <a:ext cx="4138403" cy="3277892"/>
            <a:chOff x="3374159" y="3580108"/>
            <a:chExt cx="4138403" cy="327789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9BAEB00-96BD-4041-A0C3-6FC762FCB054}"/>
                </a:ext>
              </a:extLst>
            </p:cNvPr>
            <p:cNvSpPr/>
            <p:nvPr/>
          </p:nvSpPr>
          <p:spPr>
            <a:xfrm>
              <a:off x="3374159" y="3580108"/>
              <a:ext cx="4138403" cy="327789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DCE00FE-411F-B443-8DA4-A3A64304BF3B}"/>
                </a:ext>
              </a:extLst>
            </p:cNvPr>
            <p:cNvSpPr txBox="1"/>
            <p:nvPr/>
          </p:nvSpPr>
          <p:spPr>
            <a:xfrm>
              <a:off x="3818099" y="6488668"/>
              <a:ext cx="30902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Collaborative knowledge graph</a:t>
              </a:r>
              <a:endParaRPr lang="en-US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73CA700-64E1-2644-81B9-346B3905D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17759" y="3700101"/>
              <a:ext cx="3936350" cy="2906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7701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8876DCE-2F65-8746-BC61-8D42E226B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E6A2FBD-2604-8E4B-BCFA-31D00C9309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05BD89-6273-8F40-B9B6-F2827002591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More graph problems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5CD872-08FD-8E4C-9DC0-488EB60D18BF}"/>
              </a:ext>
            </a:extLst>
          </p:cNvPr>
          <p:cNvGrpSpPr/>
          <p:nvPr/>
        </p:nvGrpSpPr>
        <p:grpSpPr>
          <a:xfrm>
            <a:off x="1065726" y="2683373"/>
            <a:ext cx="3166017" cy="2231951"/>
            <a:chOff x="468350" y="3503505"/>
            <a:chExt cx="3166017" cy="2231951"/>
          </a:xfrm>
        </p:grpSpPr>
        <p:pic>
          <p:nvPicPr>
            <p:cNvPr id="5" name="Picture 2" descr="Image result for molecular structure">
              <a:extLst>
                <a:ext uri="{FF2B5EF4-FFF2-40B4-BE49-F238E27FC236}">
                  <a16:creationId xmlns:a16="http://schemas.microsoft.com/office/drawing/2014/main" id="{850D9949-904B-F346-A67B-78EC9274A9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350" y="3503505"/>
              <a:ext cx="3166017" cy="1561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346DE99-C26D-7949-A31E-AF0AE7CFBD5F}"/>
                </a:ext>
              </a:extLst>
            </p:cNvPr>
            <p:cNvSpPr txBox="1"/>
            <p:nvPr/>
          </p:nvSpPr>
          <p:spPr>
            <a:xfrm>
              <a:off x="1071464" y="5366124"/>
              <a:ext cx="1575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Drug discovery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70DBC7E-76B7-254E-9346-8EBD2CE77F72}"/>
              </a:ext>
            </a:extLst>
          </p:cNvPr>
          <p:cNvGrpSpPr/>
          <p:nvPr/>
        </p:nvGrpSpPr>
        <p:grpSpPr>
          <a:xfrm>
            <a:off x="4459269" y="2311439"/>
            <a:ext cx="2897149" cy="2603885"/>
            <a:chOff x="8940134" y="4442629"/>
            <a:chExt cx="2897149" cy="2603885"/>
          </a:xfrm>
        </p:grpSpPr>
        <p:pic>
          <p:nvPicPr>
            <p:cNvPr id="8" name="Picture 8" descr="Image result for knowledge graph">
              <a:extLst>
                <a:ext uri="{FF2B5EF4-FFF2-40B4-BE49-F238E27FC236}">
                  <a16:creationId xmlns:a16="http://schemas.microsoft.com/office/drawing/2014/main" id="{7677093B-8C7E-4844-83EC-263F6AA052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0134" y="4442629"/>
              <a:ext cx="2897149" cy="1736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A030DCF-0D07-6742-A451-141E21499338}"/>
                </a:ext>
              </a:extLst>
            </p:cNvPr>
            <p:cNvSpPr txBox="1"/>
            <p:nvPr/>
          </p:nvSpPr>
          <p:spPr>
            <a:xfrm>
              <a:off x="9484293" y="6677182"/>
              <a:ext cx="1808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Knowledge graph</a:t>
              </a:r>
            </a:p>
          </p:txBody>
        </p:sp>
      </p:grpSp>
      <p:pic>
        <p:nvPicPr>
          <p:cNvPr id="1026" name="Picture 2" descr="Image result for road network">
            <a:extLst>
              <a:ext uri="{FF2B5EF4-FFF2-40B4-BE49-F238E27FC236}">
                <a16:creationId xmlns:a16="http://schemas.microsoft.com/office/drawing/2014/main" id="{CEF409D4-5737-DA43-A489-40E544C92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732" y="1825625"/>
            <a:ext cx="3647854" cy="295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33006A-C0CF-3E45-98E7-D83C099DE38A}"/>
              </a:ext>
            </a:extLst>
          </p:cNvPr>
          <p:cNvSpPr txBox="1"/>
          <p:nvPr/>
        </p:nvSpPr>
        <p:spPr>
          <a:xfrm>
            <a:off x="9186313" y="4549667"/>
            <a:ext cx="1494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Road network</a:t>
            </a:r>
          </a:p>
        </p:txBody>
      </p:sp>
    </p:spTree>
    <p:extLst>
      <p:ext uri="{BB962C8B-B14F-4D97-AF65-F5344CB8AC3E}">
        <p14:creationId xmlns:p14="http://schemas.microsoft.com/office/powerpoint/2010/main" val="24631501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45DC4-EFAA-D641-8DF4-B5E138BB8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Network embeddings</a:t>
            </a:r>
          </a:p>
          <a:p>
            <a:pPr lvl="1"/>
            <a:r>
              <a:rPr lang="en-US" dirty="0"/>
              <a:t>Matrix factorization</a:t>
            </a:r>
          </a:p>
          <a:p>
            <a:pPr lvl="1"/>
            <a:r>
              <a:rPr lang="en-US" dirty="0"/>
              <a:t>Tensor decomposition</a:t>
            </a:r>
          </a:p>
          <a:p>
            <a:pPr lvl="1"/>
            <a:r>
              <a:rPr lang="en-US" dirty="0"/>
              <a:t>Deep Walk</a:t>
            </a:r>
          </a:p>
          <a:p>
            <a:pPr lvl="1"/>
            <a:r>
              <a:rPr lang="en-US" dirty="0"/>
              <a:t>Autoencoder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Traditional methods use embedding matrix to encode.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401ED9-777B-4546-B272-124E1E10DB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1311A7-5728-0644-81B2-7008BEA1F8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Traditional methods for network embedding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757F6A-E715-4048-8B8B-54A2402B8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975" y="3429000"/>
            <a:ext cx="6042306" cy="2614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32335C-F726-BB4B-AC22-04DBD4CD269A}"/>
              </a:ext>
            </a:extLst>
          </p:cNvPr>
          <p:cNvSpPr txBox="1"/>
          <p:nvPr/>
        </p:nvSpPr>
        <p:spPr>
          <a:xfrm>
            <a:off x="1443037" y="6413500"/>
            <a:ext cx="9032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Representation Learning on Networks, </a:t>
            </a:r>
            <a:r>
              <a:rPr lang="en-US" dirty="0" err="1">
                <a:solidFill>
                  <a:schemeClr val="tx2"/>
                </a:solidFill>
              </a:rPr>
              <a:t>snap.stanford.edu</a:t>
            </a:r>
            <a:r>
              <a:rPr lang="en-US" dirty="0">
                <a:solidFill>
                  <a:schemeClr val="tx2"/>
                </a:solidFill>
              </a:rPr>
              <a:t>/</a:t>
            </a:r>
            <a:r>
              <a:rPr lang="en-US" dirty="0" err="1">
                <a:solidFill>
                  <a:schemeClr val="tx2"/>
                </a:solidFill>
              </a:rPr>
              <a:t>proj</a:t>
            </a:r>
            <a:r>
              <a:rPr lang="en-US" dirty="0">
                <a:solidFill>
                  <a:schemeClr val="tx2"/>
                </a:solidFill>
              </a:rPr>
              <a:t>/embeddings-www, WWW 2018</a:t>
            </a:r>
          </a:p>
        </p:txBody>
      </p:sp>
    </p:spTree>
    <p:extLst>
      <p:ext uri="{BB962C8B-B14F-4D97-AF65-F5344CB8AC3E}">
        <p14:creationId xmlns:p14="http://schemas.microsoft.com/office/powerpoint/2010/main" val="20039722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035C1-6FB5-4C48-9783-ABB8A4B30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Problems:</a:t>
            </a:r>
          </a:p>
          <a:p>
            <a:pPr lvl="1"/>
            <a:r>
              <a:rPr lang="en-US" dirty="0"/>
              <a:t>Traditional methods are all </a:t>
            </a:r>
            <a:r>
              <a:rPr lang="en-US" dirty="0" err="1"/>
              <a:t>transductive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Only learn from the graph structure.</a:t>
            </a:r>
          </a:p>
          <a:p>
            <a:pPr lvl="1"/>
            <a:r>
              <a:rPr lang="en-US" dirty="0"/>
              <a:t>Network embeddings cannot be trained with the supervision from the downstream tasks.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4F1CED-4F06-DC42-9341-E2FC333B2D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F15CEB-1C3E-8B41-8A03-C1D0CE4D5F5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Limitations in traditional methods</a:t>
            </a:r>
          </a:p>
        </p:txBody>
      </p:sp>
    </p:spTree>
    <p:extLst>
      <p:ext uri="{BB962C8B-B14F-4D97-AF65-F5344CB8AC3E}">
        <p14:creationId xmlns:p14="http://schemas.microsoft.com/office/powerpoint/2010/main" val="42881031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7247F-C360-DC40-BA91-16A6826D4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Embed nodes to low-dimension space so that similarity in the embedding space approximates similarity in the original graph.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CA817D-7467-154A-AAC3-726C4FA082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1C7599-968B-2447-AE7D-C71B80962CB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Graph learning requires to embed nodes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7C3B55-A4A2-044A-B38D-0F3D8D871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975" y="2735979"/>
            <a:ext cx="7983538" cy="34409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7AF472-C070-264B-A125-08BCD569DD0A}"/>
              </a:ext>
            </a:extLst>
          </p:cNvPr>
          <p:cNvSpPr txBox="1"/>
          <p:nvPr/>
        </p:nvSpPr>
        <p:spPr>
          <a:xfrm>
            <a:off x="1443037" y="6413500"/>
            <a:ext cx="9032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Representation Learning on Networks, </a:t>
            </a:r>
            <a:r>
              <a:rPr lang="en-US" dirty="0" err="1">
                <a:solidFill>
                  <a:schemeClr val="tx2"/>
                </a:solidFill>
              </a:rPr>
              <a:t>snap.stanford.edu</a:t>
            </a:r>
            <a:r>
              <a:rPr lang="en-US" dirty="0">
                <a:solidFill>
                  <a:schemeClr val="tx2"/>
                </a:solidFill>
              </a:rPr>
              <a:t>/</a:t>
            </a:r>
            <a:r>
              <a:rPr lang="en-US" dirty="0" err="1">
                <a:solidFill>
                  <a:schemeClr val="tx2"/>
                </a:solidFill>
              </a:rPr>
              <a:t>proj</a:t>
            </a:r>
            <a:r>
              <a:rPr lang="en-US" dirty="0">
                <a:solidFill>
                  <a:schemeClr val="tx2"/>
                </a:solidFill>
              </a:rPr>
              <a:t>/embeddings-www, WWW 2018</a:t>
            </a:r>
          </a:p>
        </p:txBody>
      </p:sp>
    </p:spTree>
    <p:extLst>
      <p:ext uri="{BB962C8B-B14F-4D97-AF65-F5344CB8AC3E}">
        <p14:creationId xmlns:p14="http://schemas.microsoft.com/office/powerpoint/2010/main" val="17458349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88D8F5-6344-6643-BE80-6AF41C7F49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2269" y="790146"/>
            <a:ext cx="10618243" cy="1507659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A graph neural network (GNN) is a class of neural networks for learning nodes, edges, and graphs embeddings.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10E93B-9C1A-E34E-92BA-BE087CC1E060}"/>
              </a:ext>
            </a:extLst>
          </p:cNvPr>
          <p:cNvSpPr/>
          <p:nvPr/>
        </p:nvSpPr>
        <p:spPr>
          <a:xfrm>
            <a:off x="6170543" y="3486139"/>
            <a:ext cx="967408" cy="199645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BCB3E0-A53E-6249-92E3-EAC4F6C8462B}"/>
              </a:ext>
            </a:extLst>
          </p:cNvPr>
          <p:cNvSpPr/>
          <p:nvPr/>
        </p:nvSpPr>
        <p:spPr>
          <a:xfrm>
            <a:off x="6170543" y="5295557"/>
            <a:ext cx="967408" cy="199645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2542B5B-823A-5D4A-BD7B-4DBBF7D92F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07" t="16542" r="13492" b="17519"/>
          <a:stretch/>
        </p:blipFill>
        <p:spPr>
          <a:xfrm>
            <a:off x="10129273" y="3017181"/>
            <a:ext cx="1066808" cy="93791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8B6EAEC-4110-904E-A2B8-6B9883215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9724" y="4461162"/>
            <a:ext cx="965906" cy="96590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7588A06-9B96-1A4B-BD49-302F7EE066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129" t="35859" b="35939"/>
          <a:stretch/>
        </p:blipFill>
        <p:spPr>
          <a:xfrm>
            <a:off x="1010282" y="5102504"/>
            <a:ext cx="803562" cy="71287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4C4A15-CB8A-5947-B83E-C0B74E070D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81" r="69883" b="65611"/>
          <a:stretch/>
        </p:blipFill>
        <p:spPr>
          <a:xfrm>
            <a:off x="1978785" y="3691003"/>
            <a:ext cx="678874" cy="86927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09B6D00-3B03-6B4C-BF54-90A7020301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31" t="34936" r="72823" b="34937"/>
          <a:stretch/>
        </p:blipFill>
        <p:spPr>
          <a:xfrm>
            <a:off x="838200" y="2487770"/>
            <a:ext cx="595745" cy="76153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48A70F2-8DF8-B444-B71F-6D0776971E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653" t="36232" r="33476" b="35566"/>
          <a:stretch/>
        </p:blipFill>
        <p:spPr>
          <a:xfrm>
            <a:off x="3236268" y="2868536"/>
            <a:ext cx="803562" cy="712879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A9AC534-84B5-A140-A4F2-0838D64C8B7B}"/>
              </a:ext>
            </a:extLst>
          </p:cNvPr>
          <p:cNvCxnSpPr/>
          <p:nvPr/>
        </p:nvCxnSpPr>
        <p:spPr>
          <a:xfrm>
            <a:off x="1433945" y="3249303"/>
            <a:ext cx="678738" cy="605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491511A-B7AF-CD43-AAED-E86999A8FF13}"/>
              </a:ext>
            </a:extLst>
          </p:cNvPr>
          <p:cNvCxnSpPr>
            <a:cxnSpLocks/>
          </p:cNvCxnSpPr>
          <p:nvPr/>
        </p:nvCxnSpPr>
        <p:spPr>
          <a:xfrm flipV="1">
            <a:off x="1554481" y="4459330"/>
            <a:ext cx="518726" cy="702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C39DA3E-0B15-5C47-95E2-9899F1AFDDF0}"/>
              </a:ext>
            </a:extLst>
          </p:cNvPr>
          <p:cNvCxnSpPr>
            <a:cxnSpLocks/>
          </p:cNvCxnSpPr>
          <p:nvPr/>
        </p:nvCxnSpPr>
        <p:spPr>
          <a:xfrm flipH="1">
            <a:off x="2536987" y="3406916"/>
            <a:ext cx="762722" cy="447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C4EB2340-968A-EC47-8A5B-4760FFF5AA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81" r="69883" b="65611"/>
          <a:stretch/>
        </p:blipFill>
        <p:spPr>
          <a:xfrm>
            <a:off x="6295207" y="4405160"/>
            <a:ext cx="678874" cy="86927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1AC3BFB-2D25-7C44-B48D-E0E480D155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653" t="36232" r="33476" b="35566"/>
          <a:stretch/>
        </p:blipFill>
        <p:spPr>
          <a:xfrm>
            <a:off x="6295207" y="2694037"/>
            <a:ext cx="803562" cy="712879"/>
          </a:xfrm>
          <a:prstGeom prst="rect">
            <a:avLst/>
          </a:prstGeom>
        </p:spPr>
      </p:pic>
      <p:sp>
        <p:nvSpPr>
          <p:cNvPr id="65" name="Pentagon 64">
            <a:extLst>
              <a:ext uri="{FF2B5EF4-FFF2-40B4-BE49-F238E27FC236}">
                <a16:creationId xmlns:a16="http://schemas.microsoft.com/office/drawing/2014/main" id="{5DDB2A9E-92D5-7845-B72C-E97B596C17BE}"/>
              </a:ext>
            </a:extLst>
          </p:cNvPr>
          <p:cNvSpPr/>
          <p:nvPr/>
        </p:nvSpPr>
        <p:spPr>
          <a:xfrm>
            <a:off x="3838393" y="3801448"/>
            <a:ext cx="2081273" cy="1301056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GNN</a:t>
            </a:r>
          </a:p>
        </p:txBody>
      </p:sp>
      <p:sp>
        <p:nvSpPr>
          <p:cNvPr id="66" name="Pentagon 65">
            <a:extLst>
              <a:ext uri="{FF2B5EF4-FFF2-40B4-BE49-F238E27FC236}">
                <a16:creationId xmlns:a16="http://schemas.microsoft.com/office/drawing/2014/main" id="{AD5F9001-0AF0-1D41-824E-145AEE4FDCB8}"/>
              </a:ext>
            </a:extLst>
          </p:cNvPr>
          <p:cNvSpPr/>
          <p:nvPr/>
        </p:nvSpPr>
        <p:spPr>
          <a:xfrm>
            <a:off x="7781072" y="3754632"/>
            <a:ext cx="2081273" cy="1301056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13941680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F3F93-398E-5148-8202-63C76E66A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1789611"/>
            <a:ext cx="10816920" cy="3004458"/>
          </a:xfrm>
        </p:spPr>
        <p:txBody>
          <a:bodyPr/>
          <a:lstStyle/>
          <a:p>
            <a:r>
              <a:rPr lang="en-US" dirty="0"/>
              <a:t>GNN is emerging as an important class of DL models.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3119F-E2A2-A54E-9DBF-65AC1DF5DB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Deep learning + Graph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1D5EDC-871D-1940-B0A7-4E4AE64EB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6" b="4317"/>
          <a:stretch/>
        </p:blipFill>
        <p:spPr bwMode="auto">
          <a:xfrm>
            <a:off x="1979968" y="2520249"/>
            <a:ext cx="6689014" cy="378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19670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F45FE-8488-C744-98A7-8E7FC3CEC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Problems:</a:t>
            </a:r>
          </a:p>
          <a:p>
            <a:pPr lvl="1"/>
            <a:r>
              <a:rPr lang="en-US" dirty="0"/>
              <a:t>GCN aggregate all neighbors equally.</a:t>
            </a:r>
          </a:p>
          <a:p>
            <a:pPr lvl="1"/>
            <a:r>
              <a:rPr lang="en-US" dirty="0"/>
              <a:t>It cannot deal with heterogeneous graphs.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9A2CFF-2981-9441-920D-295D306036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More explanation on GCN</a:t>
            </a:r>
          </a:p>
        </p:txBody>
      </p:sp>
    </p:spTree>
    <p:extLst>
      <p:ext uri="{BB962C8B-B14F-4D97-AF65-F5344CB8AC3E}">
        <p14:creationId xmlns:p14="http://schemas.microsoft.com/office/powerpoint/2010/main" val="2676154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A87BE8A5-560E-0E4E-A9DB-3BF18759976D}"/>
              </a:ext>
            </a:extLst>
          </p:cNvPr>
          <p:cNvGrpSpPr/>
          <p:nvPr/>
        </p:nvGrpSpPr>
        <p:grpSpPr>
          <a:xfrm>
            <a:off x="216976" y="170481"/>
            <a:ext cx="4386022" cy="4355024"/>
            <a:chOff x="216976" y="170481"/>
            <a:chExt cx="4386022" cy="435502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559C111-8CB9-3D43-BA94-FF55B3B4452A}"/>
                </a:ext>
              </a:extLst>
            </p:cNvPr>
            <p:cNvSpPr/>
            <p:nvPr/>
          </p:nvSpPr>
          <p:spPr>
            <a:xfrm>
              <a:off x="216976" y="170481"/>
              <a:ext cx="4386022" cy="43550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1DDC9F5-4205-DD41-84F1-59129DC934CF}"/>
                </a:ext>
              </a:extLst>
            </p:cNvPr>
            <p:cNvGrpSpPr/>
            <p:nvPr/>
          </p:nvGrpSpPr>
          <p:grpSpPr>
            <a:xfrm>
              <a:off x="360399" y="342450"/>
              <a:ext cx="4087615" cy="3929695"/>
              <a:chOff x="592873" y="1233320"/>
              <a:chExt cx="4087615" cy="3929695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6BEE4CA1-F990-5549-B076-6663192125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971" r="5297"/>
              <a:stretch/>
            </p:blipFill>
            <p:spPr>
              <a:xfrm>
                <a:off x="785186" y="3012222"/>
                <a:ext cx="3735092" cy="2150793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387C15-7D5D-464B-AB2F-998B7C070129}"/>
                  </a:ext>
                </a:extLst>
              </p:cNvPr>
              <p:cNvSpPr txBox="1"/>
              <p:nvPr/>
            </p:nvSpPr>
            <p:spPr>
              <a:xfrm>
                <a:off x="592873" y="1233320"/>
                <a:ext cx="20598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Fraud &amp; Abuse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7F8227-B510-524E-B447-D143FF4F3DC0}"/>
                  </a:ext>
                </a:extLst>
              </p:cNvPr>
              <p:cNvSpPr txBox="1"/>
              <p:nvPr/>
            </p:nvSpPr>
            <p:spPr>
              <a:xfrm>
                <a:off x="592873" y="1694985"/>
                <a:ext cx="408761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Detect malicious accounts, fraudulent financial transactions, fake reviews, fraudulent insurance claims, …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232854B-1343-0D4A-A9E4-5BDC7FF21BDC}"/>
              </a:ext>
            </a:extLst>
          </p:cNvPr>
          <p:cNvGrpSpPr/>
          <p:nvPr/>
        </p:nvGrpSpPr>
        <p:grpSpPr>
          <a:xfrm>
            <a:off x="7498834" y="170481"/>
            <a:ext cx="4386022" cy="4355024"/>
            <a:chOff x="7262858" y="550528"/>
            <a:chExt cx="4386022" cy="4355024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245E10F-9D42-144D-99C9-CCE4C6709FBF}"/>
                </a:ext>
              </a:extLst>
            </p:cNvPr>
            <p:cNvSpPr/>
            <p:nvPr/>
          </p:nvSpPr>
          <p:spPr>
            <a:xfrm>
              <a:off x="7262858" y="550528"/>
              <a:ext cx="4386022" cy="43550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DCDBC6B-10E7-B44F-AEB7-F8F4C131B1EC}"/>
                </a:ext>
              </a:extLst>
            </p:cNvPr>
            <p:cNvGrpSpPr/>
            <p:nvPr/>
          </p:nvGrpSpPr>
          <p:grpSpPr>
            <a:xfrm>
              <a:off x="7347611" y="590423"/>
              <a:ext cx="4227004" cy="4218532"/>
              <a:chOff x="6743116" y="1385720"/>
              <a:chExt cx="4227004" cy="421853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1805F2E-8A71-0A4B-9D37-7C3D32300558}"/>
                  </a:ext>
                </a:extLst>
              </p:cNvPr>
              <p:cNvSpPr txBox="1"/>
              <p:nvPr/>
            </p:nvSpPr>
            <p:spPr>
              <a:xfrm>
                <a:off x="6743116" y="1385720"/>
                <a:ext cx="25723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Recommendations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E6109CC-93F9-6847-80E5-59FB315D30C7}"/>
                  </a:ext>
                </a:extLst>
              </p:cNvPr>
              <p:cNvSpPr txBox="1"/>
              <p:nvPr/>
            </p:nvSpPr>
            <p:spPr>
              <a:xfrm>
                <a:off x="6743116" y="1847385"/>
                <a:ext cx="421418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Products, media, articles, experiences, jobs, courses, spouses, …</a:t>
                </a:r>
              </a:p>
            </p:txBody>
          </p:sp>
          <p:pic>
            <p:nvPicPr>
              <p:cNvPr id="13" name="Picture 2" descr="https://lh6.googleusercontent.com/zMBqgipvXK1N2REcAS33JYFaqTsQyFaV8PVWfVoWkHbt66jLKsMwtIfE9xWXt3gggOnYKJCHeznRr8MDxwVOvAZWV1vKKXRE-mRQO_9_aOUDN-KCvGSJ2ufUAkoFHDDg-_U2HtQ">
                <a:extLst>
                  <a:ext uri="{FF2B5EF4-FFF2-40B4-BE49-F238E27FC236}">
                    <a16:creationId xmlns:a16="http://schemas.microsoft.com/office/drawing/2014/main" id="{05DE3F74-1194-484F-8883-7257FDC0E5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75583" y="2996786"/>
                <a:ext cx="4094537" cy="26074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188812C-783E-264A-9B6D-77838FAB762F}"/>
              </a:ext>
            </a:extLst>
          </p:cNvPr>
          <p:cNvGrpSpPr/>
          <p:nvPr/>
        </p:nvGrpSpPr>
        <p:grpSpPr>
          <a:xfrm>
            <a:off x="2614723" y="4827079"/>
            <a:ext cx="6962553" cy="1922807"/>
            <a:chOff x="2577883" y="4763007"/>
            <a:chExt cx="6962553" cy="192280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15FD90-0734-E44A-A18A-CBB75F21CAB8}"/>
                </a:ext>
              </a:extLst>
            </p:cNvPr>
            <p:cNvSpPr/>
            <p:nvPr/>
          </p:nvSpPr>
          <p:spPr>
            <a:xfrm>
              <a:off x="2577883" y="4763007"/>
              <a:ext cx="6962553" cy="192280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932884A-81ED-DC46-9559-AC11915A7BF6}"/>
                </a:ext>
              </a:extLst>
            </p:cNvPr>
            <p:cNvGrpSpPr/>
            <p:nvPr/>
          </p:nvGrpSpPr>
          <p:grpSpPr>
            <a:xfrm>
              <a:off x="2651564" y="4790250"/>
              <a:ext cx="6576830" cy="1700756"/>
              <a:chOff x="1783659" y="4759361"/>
              <a:chExt cx="6576830" cy="1700756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BE53E8A-BAF5-7C43-BDAE-BC749E9A17CE}"/>
                  </a:ext>
                </a:extLst>
              </p:cNvPr>
              <p:cNvGrpSpPr/>
              <p:nvPr/>
            </p:nvGrpSpPr>
            <p:grpSpPr>
              <a:xfrm>
                <a:off x="1783659" y="4821692"/>
                <a:ext cx="4087615" cy="1477328"/>
                <a:chOff x="592873" y="1233320"/>
                <a:chExt cx="4087615" cy="1477328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F351BB5-F9DF-B145-9938-8A6CA8497422}"/>
                    </a:ext>
                  </a:extLst>
                </p:cNvPr>
                <p:cNvSpPr txBox="1"/>
                <p:nvPr/>
              </p:nvSpPr>
              <p:spPr>
                <a:xfrm>
                  <a:off x="592873" y="1233320"/>
                  <a:ext cx="150143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 dirty="0">
                      <a:solidFill>
                        <a:srgbClr val="FF0000"/>
                      </a:solidFill>
                    </a:rPr>
                    <a:t>Marketing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A39E432-D0D5-DB48-9E28-71984182F171}"/>
                    </a:ext>
                  </a:extLst>
                </p:cNvPr>
                <p:cNvSpPr txBox="1"/>
                <p:nvPr/>
              </p:nvSpPr>
              <p:spPr>
                <a:xfrm>
                  <a:off x="592873" y="1694985"/>
                  <a:ext cx="4087615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/>
                    <a:t>Who should get a discount? Who are the influencers? Who are the risk of churning?</a:t>
                  </a:r>
                </a:p>
              </p:txBody>
            </p:sp>
          </p:grp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EFC466F4-5694-824B-B343-FA6ECDF39B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6000" y="4759361"/>
                <a:ext cx="2264489" cy="1700756"/>
              </a:xfrm>
              <a:prstGeom prst="rect">
                <a:avLst/>
              </a:prstGeom>
            </p:spPr>
          </p:pic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C2651D4-B54F-7940-8CD7-41F017360849}"/>
              </a:ext>
            </a:extLst>
          </p:cNvPr>
          <p:cNvGrpSpPr/>
          <p:nvPr/>
        </p:nvGrpSpPr>
        <p:grpSpPr>
          <a:xfrm>
            <a:off x="1854157" y="1426342"/>
            <a:ext cx="3169929" cy="2724615"/>
            <a:chOff x="7656162" y="1410347"/>
            <a:chExt cx="3169929" cy="272461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411B8F2-0AAC-D145-B1AD-B177CB4AE3A1}"/>
                </a:ext>
              </a:extLst>
            </p:cNvPr>
            <p:cNvSpPr/>
            <p:nvPr/>
          </p:nvSpPr>
          <p:spPr>
            <a:xfrm>
              <a:off x="7656162" y="1410347"/>
              <a:ext cx="3169929" cy="272461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6E8984A-F589-A24E-8DDF-2F28328A177B}"/>
                </a:ext>
              </a:extLst>
            </p:cNvPr>
            <p:cNvGrpSpPr/>
            <p:nvPr/>
          </p:nvGrpSpPr>
          <p:grpSpPr>
            <a:xfrm>
              <a:off x="7798672" y="1605025"/>
              <a:ext cx="2799850" cy="2431362"/>
              <a:chOff x="7798672" y="1605025"/>
              <a:chExt cx="2799850" cy="2431362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C8602D4-975B-C148-A821-FD2A37B85C46}"/>
                  </a:ext>
                </a:extLst>
              </p:cNvPr>
              <p:cNvSpPr txBox="1"/>
              <p:nvPr/>
            </p:nvSpPr>
            <p:spPr>
              <a:xfrm>
                <a:off x="8075783" y="3728610"/>
                <a:ext cx="24145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Financial transactions network</a:t>
                </a:r>
                <a:endParaRPr lang="en-US" sz="1400" dirty="0"/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F63EED31-80ED-4543-95C7-AE42B2135C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98672" y="1605025"/>
                <a:ext cx="2799850" cy="2150793"/>
              </a:xfrm>
              <a:prstGeom prst="rect">
                <a:avLst/>
              </a:prstGeom>
            </p:spPr>
          </p:pic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619C1C4-981B-DA40-B9A2-E0BF3ED00F90}"/>
              </a:ext>
            </a:extLst>
          </p:cNvPr>
          <p:cNvGrpSpPr/>
          <p:nvPr/>
        </p:nvGrpSpPr>
        <p:grpSpPr>
          <a:xfrm>
            <a:off x="6869507" y="1474419"/>
            <a:ext cx="3169928" cy="2676537"/>
            <a:chOff x="3374160" y="3580107"/>
            <a:chExt cx="3169928" cy="2676537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1302F00-7727-D04F-BF76-281A3D51BC2C}"/>
                </a:ext>
              </a:extLst>
            </p:cNvPr>
            <p:cNvSpPr/>
            <p:nvPr/>
          </p:nvSpPr>
          <p:spPr>
            <a:xfrm>
              <a:off x="3374160" y="3580107"/>
              <a:ext cx="3169928" cy="267653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266446E-4C64-0644-BCE9-4104A77E7167}"/>
                </a:ext>
              </a:extLst>
            </p:cNvPr>
            <p:cNvSpPr txBox="1"/>
            <p:nvPr/>
          </p:nvSpPr>
          <p:spPr>
            <a:xfrm>
              <a:off x="3722663" y="5812730"/>
              <a:ext cx="24480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Collaborative knowledge graph</a:t>
              </a:r>
              <a:endParaRPr lang="en-US" sz="14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3266584-A953-2145-9F49-AE42E01A3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17759" y="3700102"/>
              <a:ext cx="2906749" cy="2146522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F2100E3-DF6C-274B-A2F4-1F80DA37A160}"/>
              </a:ext>
            </a:extLst>
          </p:cNvPr>
          <p:cNvGrpSpPr/>
          <p:nvPr/>
        </p:nvGrpSpPr>
        <p:grpSpPr>
          <a:xfrm>
            <a:off x="7146067" y="4468740"/>
            <a:ext cx="2575205" cy="2334622"/>
            <a:chOff x="466747" y="1953403"/>
            <a:chExt cx="2575205" cy="2334622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F35A446-83D0-5041-96DA-C12A53E1200A}"/>
                </a:ext>
              </a:extLst>
            </p:cNvPr>
            <p:cNvSpPr/>
            <p:nvPr/>
          </p:nvSpPr>
          <p:spPr>
            <a:xfrm>
              <a:off x="466747" y="1953403"/>
              <a:ext cx="2575205" cy="233462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852EF1B-0615-7141-8CFA-21B22F16A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3653" y="2104661"/>
              <a:ext cx="2381391" cy="178864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B8BF429-64FB-4349-8824-BFE819F0F359}"/>
                </a:ext>
              </a:extLst>
            </p:cNvPr>
            <p:cNvSpPr txBox="1"/>
            <p:nvPr/>
          </p:nvSpPr>
          <p:spPr>
            <a:xfrm>
              <a:off x="1005396" y="3980248"/>
              <a:ext cx="12560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Social network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72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62EF9909-B6C1-6247-8A9B-0ADC5846A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Tasks in graph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562EB-C2BD-534B-A860-19937823B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Node classification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Detect malicious accounts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Target right customers</a:t>
            </a:r>
          </a:p>
          <a:p>
            <a:pPr>
              <a:lnSpc>
                <a:spcPct val="100000"/>
              </a:lnSpc>
            </a:pPr>
            <a:r>
              <a:rPr lang="en-US" dirty="0"/>
              <a:t>Link prediction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Recommendations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Predict missing relations in a knowledge graph</a:t>
            </a:r>
          </a:p>
          <a:p>
            <a:pPr>
              <a:lnSpc>
                <a:spcPct val="100000"/>
              </a:lnSpc>
            </a:pPr>
            <a:r>
              <a:rPr lang="en-US" dirty="0"/>
              <a:t>Graph classification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Predict the property of a chemical compound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98D4D84-87C2-BD42-8A79-D7FDDCF86C75}"/>
              </a:ext>
            </a:extLst>
          </p:cNvPr>
          <p:cNvGrpSpPr/>
          <p:nvPr/>
        </p:nvGrpSpPr>
        <p:grpSpPr>
          <a:xfrm>
            <a:off x="7475013" y="891502"/>
            <a:ext cx="4653148" cy="5179272"/>
            <a:chOff x="7475013" y="947261"/>
            <a:chExt cx="4653148" cy="51792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992C428-2ED9-1140-B313-81DEF7359D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4" t="8027" r="1289" b="4178"/>
            <a:stretch/>
          </p:blipFill>
          <p:spPr>
            <a:xfrm>
              <a:off x="8066756" y="3077217"/>
              <a:ext cx="3721735" cy="132349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7D034E2-358D-0944-B3A7-718E6A4C99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4" t="4831" r="3554" b="8627"/>
            <a:stretch/>
          </p:blipFill>
          <p:spPr>
            <a:xfrm>
              <a:off x="9971969" y="4697692"/>
              <a:ext cx="2031411" cy="132349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37D7266-7AD4-8D44-B232-A71214977C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2" t="3460" r="2349" b="2615"/>
            <a:stretch/>
          </p:blipFill>
          <p:spPr>
            <a:xfrm>
              <a:off x="7630540" y="4599059"/>
              <a:ext cx="2121301" cy="152747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8CA9CA6-4496-244C-8C17-07A186F218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26" r="1660" b="2439"/>
            <a:stretch/>
          </p:blipFill>
          <p:spPr>
            <a:xfrm>
              <a:off x="7475013" y="947261"/>
              <a:ext cx="2276828" cy="204279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4C04ABD-53F2-C347-966A-ED787EB84B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2" t="1464" r="1942" b="1625"/>
            <a:stretch/>
          </p:blipFill>
          <p:spPr>
            <a:xfrm>
              <a:off x="9837466" y="947261"/>
              <a:ext cx="2290695" cy="19867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626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6C6E7-21D4-874F-9920-707F04092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learning and node embeddings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7247F-C360-DC40-BA91-16A6826D4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0439"/>
            <a:ext cx="10515600" cy="220108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Embed nodes to a low-dimension space so that these embeddings capture the essential task-specific information and use them to train off-the-self classifiers.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For example, node similarities in the embedding space approximates the similarities in the original graph.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1A7F607-30FE-D04F-896B-4861427284B2}"/>
              </a:ext>
            </a:extLst>
          </p:cNvPr>
          <p:cNvGrpSpPr/>
          <p:nvPr/>
        </p:nvGrpSpPr>
        <p:grpSpPr>
          <a:xfrm>
            <a:off x="2747730" y="4020486"/>
            <a:ext cx="7069115" cy="2742342"/>
            <a:chOff x="2357437" y="3978935"/>
            <a:chExt cx="7069115" cy="27423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C7C3B55-A4A2-044A-B38D-0F3D8D871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5072" y="3978935"/>
              <a:ext cx="5648513" cy="243456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47AF472-C070-264B-A125-08BCD569DD0A}"/>
                </a:ext>
              </a:extLst>
            </p:cNvPr>
            <p:cNvSpPr txBox="1"/>
            <p:nvPr/>
          </p:nvSpPr>
          <p:spPr>
            <a:xfrm>
              <a:off x="2357437" y="6413500"/>
              <a:ext cx="70691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</a:rPr>
                <a:t>Representation Learning on Networks, </a:t>
              </a:r>
              <a:r>
                <a:rPr lang="en-US" sz="1400" dirty="0" err="1">
                  <a:solidFill>
                    <a:schemeClr val="tx2"/>
                  </a:solidFill>
                </a:rPr>
                <a:t>snap.stanford.edu</a:t>
              </a:r>
              <a:r>
                <a:rPr lang="en-US" sz="1400" dirty="0">
                  <a:solidFill>
                    <a:schemeClr val="tx2"/>
                  </a:solidFill>
                </a:rPr>
                <a:t>/</a:t>
              </a:r>
              <a:r>
                <a:rPr lang="en-US" sz="1400" dirty="0" err="1">
                  <a:solidFill>
                    <a:schemeClr val="tx2"/>
                  </a:solidFill>
                </a:rPr>
                <a:t>proj</a:t>
              </a:r>
              <a:r>
                <a:rPr lang="en-US" sz="1400" dirty="0">
                  <a:solidFill>
                    <a:schemeClr val="tx2"/>
                  </a:solidFill>
                </a:rPr>
                <a:t>/embeddings-www, WWW 2018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635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60B14-BEF8-8344-A7A3-EFF607556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107" y="263120"/>
            <a:ext cx="10829693" cy="1325563"/>
          </a:xfrm>
        </p:spPr>
        <p:txBody>
          <a:bodyPr/>
          <a:lstStyle/>
          <a:p>
            <a:r>
              <a:rPr lang="en-US" dirty="0"/>
              <a:t>Traditional graph learning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F2290-98E8-764B-96AE-28F8C51C6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107" y="1415608"/>
            <a:ext cx="6886305" cy="5073924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Generate embeddings by manual feature engineering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Requires domain expertise, involves considerable manual fine-tuning, time consuming, does not scale, …</a:t>
            </a:r>
          </a:p>
          <a:p>
            <a:pPr>
              <a:lnSpc>
                <a:spcPct val="120000"/>
              </a:lnSpc>
            </a:pPr>
            <a:r>
              <a:rPr lang="en-US" dirty="0"/>
              <a:t>Automatically generate embeddings using unsupervised dimensionality reduction approaches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Singular value decomposition, tensor decomposition, co-factorization, deep walks, etc.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Cannot effectively combine rich attributes with network structure.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Employ mostly (multi-)liner models.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Do not allow for end-to-end learning.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AF82D2D-69D7-6042-B9BD-1CAC5C056F64}"/>
              </a:ext>
            </a:extLst>
          </p:cNvPr>
          <p:cNvGrpSpPr/>
          <p:nvPr/>
        </p:nvGrpSpPr>
        <p:grpSpPr>
          <a:xfrm>
            <a:off x="7475013" y="1415608"/>
            <a:ext cx="4653148" cy="5179272"/>
            <a:chOff x="7475013" y="947261"/>
            <a:chExt cx="4653148" cy="517927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A1A1DD9-72D9-8040-B022-C80CF98214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4" t="8027" r="1289" b="4178"/>
            <a:stretch/>
          </p:blipFill>
          <p:spPr>
            <a:xfrm>
              <a:off x="8066756" y="3077217"/>
              <a:ext cx="3721735" cy="132349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DFEAB0-2571-6A49-BD0E-5E8D44E888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4" t="4831" r="3554" b="8627"/>
            <a:stretch/>
          </p:blipFill>
          <p:spPr>
            <a:xfrm>
              <a:off x="9971969" y="4697692"/>
              <a:ext cx="2031411" cy="132349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A4DF58-CDA8-7548-85CD-CA509D934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2" t="3460" r="2349" b="2615"/>
            <a:stretch/>
          </p:blipFill>
          <p:spPr>
            <a:xfrm>
              <a:off x="7630540" y="4599059"/>
              <a:ext cx="2121301" cy="152747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ACF427F-4329-E143-A2E6-72FA8D1F26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26" r="1660" b="2439"/>
            <a:stretch/>
          </p:blipFill>
          <p:spPr>
            <a:xfrm>
              <a:off x="7475013" y="947261"/>
              <a:ext cx="2276828" cy="204279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42BCB00-FD6E-AE47-869D-80F6B268B9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2" t="1464" r="1942" b="1625"/>
            <a:stretch/>
          </p:blipFill>
          <p:spPr>
            <a:xfrm>
              <a:off x="9837466" y="947261"/>
              <a:ext cx="2290695" cy="19867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2462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5C9274EB-DCB8-8643-8D61-B1A889927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do better?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884FD7E-7A98-3D40-8E72-958AE569E407}"/>
              </a:ext>
            </a:extLst>
          </p:cNvPr>
          <p:cNvGrpSpPr/>
          <p:nvPr/>
        </p:nvGrpSpPr>
        <p:grpSpPr>
          <a:xfrm>
            <a:off x="7311880" y="839364"/>
            <a:ext cx="4653148" cy="5179272"/>
            <a:chOff x="7475013" y="947261"/>
            <a:chExt cx="4653148" cy="517927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940FB92-3321-D744-B174-65D2F13544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4" t="8027" r="1289" b="4178"/>
            <a:stretch/>
          </p:blipFill>
          <p:spPr>
            <a:xfrm>
              <a:off x="8066756" y="3077217"/>
              <a:ext cx="3721735" cy="132349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9C32B73-66A1-9F42-B835-03A6B6E8A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4" t="4831" r="3554" b="8627"/>
            <a:stretch/>
          </p:blipFill>
          <p:spPr>
            <a:xfrm>
              <a:off x="9971969" y="4697692"/>
              <a:ext cx="2031411" cy="132349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0D46921-C280-ED4A-AA29-0DF6497E9C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2" t="3460" r="2349" b="2615"/>
            <a:stretch/>
          </p:blipFill>
          <p:spPr>
            <a:xfrm>
              <a:off x="7630540" y="4599059"/>
              <a:ext cx="2121301" cy="152747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855AC0B-5DCB-3143-B836-53A9031643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26" r="1660" b="2439"/>
            <a:stretch/>
          </p:blipFill>
          <p:spPr>
            <a:xfrm>
              <a:off x="7475013" y="947261"/>
              <a:ext cx="2276828" cy="204279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2D3C56B-2EBA-A24D-A031-1686AE466C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2" t="1464" r="1942" b="1625"/>
            <a:stretch/>
          </p:blipFill>
          <p:spPr>
            <a:xfrm>
              <a:off x="9837466" y="947261"/>
              <a:ext cx="2290695" cy="198674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55C3D6F-80BF-EC40-AAFA-3CB56D11B2CA}"/>
              </a:ext>
            </a:extLst>
          </p:cNvPr>
          <p:cNvGrpSpPr/>
          <p:nvPr/>
        </p:nvGrpSpPr>
        <p:grpSpPr>
          <a:xfrm>
            <a:off x="691599" y="1717292"/>
            <a:ext cx="6241848" cy="1645562"/>
            <a:chOff x="691599" y="1839953"/>
            <a:chExt cx="6241848" cy="1645562"/>
          </a:xfrm>
        </p:grpSpPr>
        <p:sp>
          <p:nvSpPr>
            <p:cNvPr id="25" name="Text Placeholder 3">
              <a:extLst>
                <a:ext uri="{FF2B5EF4-FFF2-40B4-BE49-F238E27FC236}">
                  <a16:creationId xmlns:a16="http://schemas.microsoft.com/office/drawing/2014/main" id="{9AF84BB6-33AB-CE4C-B4E8-B3575BF1ED06}"/>
                </a:ext>
              </a:extLst>
            </p:cNvPr>
            <p:cNvSpPr txBox="1">
              <a:spLocks/>
            </p:cNvSpPr>
            <p:nvPr/>
          </p:nvSpPr>
          <p:spPr>
            <a:xfrm>
              <a:off x="844880" y="2363173"/>
              <a:ext cx="6088567" cy="112234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55000" lnSpcReduction="2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800" b="0" kern="1200">
                  <a:solidFill>
                    <a:schemeClr val="tx1"/>
                  </a:solidFill>
                  <a:latin typeface="Amazon Ember"/>
                  <a:ea typeface="+mn-ea"/>
                  <a:cs typeface="Amazon Ember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dirty="0">
                  <a:latin typeface="+mn-lt"/>
                </a:rPr>
                <a:t>A family of (deep) neural networks that learn node, edge, and graph embeddings.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05045B2-5158-454B-B9AE-D81EB90DD14D}"/>
                </a:ext>
              </a:extLst>
            </p:cNvPr>
            <p:cNvSpPr txBox="1"/>
            <p:nvPr/>
          </p:nvSpPr>
          <p:spPr>
            <a:xfrm>
              <a:off x="691599" y="1839953"/>
              <a:ext cx="45669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Graph Neural Network (GNN)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7C5CC4A-956A-AB41-879D-98C25A0BCC7B}"/>
              </a:ext>
            </a:extLst>
          </p:cNvPr>
          <p:cNvGrpSpPr/>
          <p:nvPr/>
        </p:nvGrpSpPr>
        <p:grpSpPr>
          <a:xfrm>
            <a:off x="1118787" y="4076819"/>
            <a:ext cx="4543737" cy="2572468"/>
            <a:chOff x="1810162" y="4076819"/>
            <a:chExt cx="4543737" cy="2572468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3A12DABE-6F02-754D-A804-0E20B6F429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16" b="4317"/>
            <a:stretch/>
          </p:blipFill>
          <p:spPr bwMode="auto">
            <a:xfrm>
              <a:off x="1810162" y="4076819"/>
              <a:ext cx="4543737" cy="2572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A260C0A-8E03-BF44-BDF3-E7BD779B506A}"/>
                </a:ext>
              </a:extLst>
            </p:cNvPr>
            <p:cNvSpPr txBox="1"/>
            <p:nvPr/>
          </p:nvSpPr>
          <p:spPr>
            <a:xfrm>
              <a:off x="2356854" y="4488383"/>
              <a:ext cx="142996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They are becoming extremely popular.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671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C9C97-5000-ED43-A7DA-17E3F875E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graph neural networks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4D58-41BC-294A-9ADA-2E9F517AC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92161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GNNs compute node embeddings using both the structure of the graph and the features of the nodes and edges.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E153DA-E3D7-334D-A84F-D18120120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30157" y="3716652"/>
            <a:ext cx="3947237" cy="16052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1532B0-E501-7D40-87CB-2ED1646422BD}"/>
              </a:ext>
            </a:extLst>
          </p:cNvPr>
          <p:cNvSpPr txBox="1"/>
          <p:nvPr/>
        </p:nvSpPr>
        <p:spPr>
          <a:xfrm>
            <a:off x="4728184" y="6141176"/>
            <a:ext cx="67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883498-E2A1-2C45-977E-F31E2F53FA85}"/>
              </a:ext>
            </a:extLst>
          </p:cNvPr>
          <p:cNvSpPr txBox="1"/>
          <p:nvPr/>
        </p:nvSpPr>
        <p:spPr>
          <a:xfrm>
            <a:off x="5826941" y="6159070"/>
            <a:ext cx="74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books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58C7A60A-DCD2-6D49-BA6F-09F408B11D36}"/>
              </a:ext>
            </a:extLst>
          </p:cNvPr>
          <p:cNvSpPr/>
          <p:nvPr/>
        </p:nvSpPr>
        <p:spPr>
          <a:xfrm>
            <a:off x="6752492" y="2841675"/>
            <a:ext cx="1898277" cy="1705402"/>
          </a:xfrm>
          <a:prstGeom prst="wedgeRoundRectCallout">
            <a:avLst>
              <a:gd name="adj1" fmla="val -73721"/>
              <a:gd name="adj2" fmla="val 11696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8E2792-C053-F44E-8CD3-06973898BA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580" y="2936632"/>
            <a:ext cx="548264" cy="8175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AF39BF-F468-EA4E-9A99-10E5A18CA319}"/>
              </a:ext>
            </a:extLst>
          </p:cNvPr>
          <p:cNvSpPr txBox="1"/>
          <p:nvPr/>
        </p:nvSpPr>
        <p:spPr>
          <a:xfrm>
            <a:off x="6752493" y="3777636"/>
            <a:ext cx="18982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Title: How to lie with statistics</a:t>
            </a:r>
          </a:p>
          <a:p>
            <a:r>
              <a:rPr lang="en-US" sz="1100" dirty="0"/>
              <a:t>Author: Darrell Huff</a:t>
            </a:r>
          </a:p>
          <a:p>
            <a:r>
              <a:rPr lang="en-US" sz="1100" dirty="0"/>
              <a:t>Type: Kindle Edition</a:t>
            </a:r>
          </a:p>
          <a:p>
            <a:r>
              <a:rPr lang="en-US" sz="1100" dirty="0"/>
              <a:t>Price: $6.91 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1D47805B-9E17-FD4C-B3D2-C05E0D0639F2}"/>
              </a:ext>
            </a:extLst>
          </p:cNvPr>
          <p:cNvSpPr/>
          <p:nvPr/>
        </p:nvSpPr>
        <p:spPr>
          <a:xfrm>
            <a:off x="3599245" y="3206288"/>
            <a:ext cx="996016" cy="829284"/>
          </a:xfrm>
          <a:prstGeom prst="wedgeRoundRectCallout">
            <a:avLst>
              <a:gd name="adj1" fmla="val 91539"/>
              <a:gd name="adj2" fmla="val -16350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61C281-FB94-3748-A396-457E882375DD}"/>
              </a:ext>
            </a:extLst>
          </p:cNvPr>
          <p:cNvSpPr txBox="1"/>
          <p:nvPr/>
        </p:nvSpPr>
        <p:spPr>
          <a:xfrm>
            <a:off x="3599245" y="3301711"/>
            <a:ext cx="7793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Name: xxx</a:t>
            </a:r>
          </a:p>
          <a:p>
            <a:r>
              <a:rPr lang="en-US" sz="1100" dirty="0"/>
              <a:t>Age: xxx</a:t>
            </a:r>
          </a:p>
          <a:p>
            <a:r>
              <a:rPr lang="en-US" sz="1100" dirty="0"/>
              <a:t>Sex: xxx</a:t>
            </a:r>
          </a:p>
        </p:txBody>
      </p:sp>
    </p:spTree>
    <p:extLst>
      <p:ext uri="{BB962C8B-B14F-4D97-AF65-F5344CB8AC3E}">
        <p14:creationId xmlns:p14="http://schemas.microsoft.com/office/powerpoint/2010/main" val="2251442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2034</TotalTime>
  <Words>1353</Words>
  <Application>Microsoft Macintosh PowerPoint</Application>
  <PresentationFormat>Widescreen</PresentationFormat>
  <Paragraphs>271</Paragraphs>
  <Slides>38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Amazon Ember</vt:lpstr>
      <vt:lpstr>Amazon Ember Light</vt:lpstr>
      <vt:lpstr>Amazon Ember Medium</vt:lpstr>
      <vt:lpstr>Arial</vt:lpstr>
      <vt:lpstr>Calibri</vt:lpstr>
      <vt:lpstr>Calibri Light</vt:lpstr>
      <vt:lpstr>Cambria Math</vt:lpstr>
      <vt:lpstr>Office Theme</vt:lpstr>
      <vt:lpstr>PowerPoint Presentation</vt:lpstr>
      <vt:lpstr>Agenda</vt:lpstr>
      <vt:lpstr>Why should I be paying attention?</vt:lpstr>
      <vt:lpstr>PowerPoint Presentation</vt:lpstr>
      <vt:lpstr>Tasks in graph learning</vt:lpstr>
      <vt:lpstr>Graph learning and node embeddings </vt:lpstr>
      <vt:lpstr>Traditional graph learning approaches</vt:lpstr>
      <vt:lpstr>Can we do better?</vt:lpstr>
      <vt:lpstr>Why are graph neural networks better?</vt:lpstr>
      <vt:lpstr>Why are graph neural networks better?</vt:lpstr>
      <vt:lpstr>Why are graph neural networks better?</vt:lpstr>
      <vt:lpstr>Why are graph neural networks better?</vt:lpstr>
      <vt:lpstr>A general graph neural network formalism</vt:lpstr>
      <vt:lpstr>A multi-layer GNN</vt:lpstr>
      <vt:lpstr>The power of GNN</vt:lpstr>
      <vt:lpstr>Example 1: Graph convolution network (GCN)</vt:lpstr>
      <vt:lpstr>Example 2: Graph attention networks (GAT)</vt:lpstr>
      <vt:lpstr>Example 3: Relational graph convolution networks (RGCN)</vt:lpstr>
      <vt:lpstr>How to train an end-to-end GNN?</vt:lpstr>
      <vt:lpstr>Node classification with GNN</vt:lpstr>
      <vt:lpstr>Link prediction with GNN</vt:lpstr>
      <vt:lpstr>Graph classification</vt:lpstr>
      <vt:lpstr>How to train GNN on large graphs</vt:lpstr>
      <vt:lpstr>A glance of mini-batch training on graphs</vt:lpstr>
      <vt:lpstr>Mini-batch with neighbor sampling</vt:lpstr>
      <vt:lpstr>Summary</vt:lpstr>
      <vt:lpstr>Thank you!</vt:lpstr>
      <vt:lpstr>Notebook setup</vt:lpstr>
      <vt:lpstr>PowerPoint Presentation</vt:lpstr>
      <vt:lpstr>PowerPoint Presentation</vt:lpstr>
      <vt:lpstr>A graph view of the business problems</vt:lpstr>
      <vt:lpstr>More graph problems</vt:lpstr>
      <vt:lpstr>Traditional methods for network embedding</vt:lpstr>
      <vt:lpstr>Limitations in traditional methods</vt:lpstr>
      <vt:lpstr>Graph learning requires to embed nodes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肖景望</dc:creator>
  <cp:lastModifiedBy>Microsoft Office User</cp:lastModifiedBy>
  <cp:revision>142</cp:revision>
  <dcterms:created xsi:type="dcterms:W3CDTF">2019-08-08T03:27:24Z</dcterms:created>
  <dcterms:modified xsi:type="dcterms:W3CDTF">2019-12-01T09:48:47Z</dcterms:modified>
</cp:coreProperties>
</file>